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57" r:id="rId3"/>
    <p:sldId id="258" r:id="rId4"/>
    <p:sldId id="259" r:id="rId5"/>
    <p:sldId id="260" r:id="rId6"/>
    <p:sldId id="264" r:id="rId7"/>
    <p:sldId id="261" r:id="rId8"/>
    <p:sldId id="262" r:id="rId9"/>
    <p:sldId id="265" r:id="rId10"/>
    <p:sldId id="266"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1498" y="53"/>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h Kieu" userId="6805ab09bbc37aa0" providerId="LiveId" clId="{E7468280-4DA8-4CB1-8E52-74802F24A314}"/>
    <pc:docChg chg="undo custSel addSld delSld modSld">
      <pc:chgData name="Anh Kieu" userId="6805ab09bbc37aa0" providerId="LiveId" clId="{E7468280-4DA8-4CB1-8E52-74802F24A314}" dt="2021-11-09T06:36:28.587" v="1775" actId="20577"/>
      <pc:docMkLst>
        <pc:docMk/>
      </pc:docMkLst>
      <pc:sldChg chg="addSp delSp modSp del mod delAnim">
        <pc:chgData name="Anh Kieu" userId="6805ab09bbc37aa0" providerId="LiveId" clId="{E7468280-4DA8-4CB1-8E52-74802F24A314}" dt="2021-11-07T04:32:47.046" v="480" actId="47"/>
        <pc:sldMkLst>
          <pc:docMk/>
          <pc:sldMk cId="0" sldId="256"/>
        </pc:sldMkLst>
        <pc:spChg chg="add mod">
          <ac:chgData name="Anh Kieu" userId="6805ab09bbc37aa0" providerId="LiveId" clId="{E7468280-4DA8-4CB1-8E52-74802F24A314}" dt="2021-11-07T04:25:24.311" v="403" actId="20577"/>
          <ac:spMkLst>
            <pc:docMk/>
            <pc:sldMk cId="0" sldId="256"/>
            <ac:spMk id="20" creationId="{38CCEFFD-DC47-4BA2-A823-C1568E99A748}"/>
          </ac:spMkLst>
        </pc:spChg>
        <pc:picChg chg="del mod">
          <ac:chgData name="Anh Kieu" userId="6805ab09bbc37aa0" providerId="LiveId" clId="{E7468280-4DA8-4CB1-8E52-74802F24A314}" dt="2021-11-07T04:21:40.171" v="266" actId="478"/>
          <ac:picMkLst>
            <pc:docMk/>
            <pc:sldMk cId="0" sldId="256"/>
            <ac:picMk id="6" creationId="{00000000-0000-0000-0000-000000000000}"/>
          </ac:picMkLst>
        </pc:picChg>
        <pc:picChg chg="mod">
          <ac:chgData name="Anh Kieu" userId="6805ab09bbc37aa0" providerId="LiveId" clId="{E7468280-4DA8-4CB1-8E52-74802F24A314}" dt="2021-11-07T04:22:00.562" v="270" actId="1076"/>
          <ac:picMkLst>
            <pc:docMk/>
            <pc:sldMk cId="0" sldId="256"/>
            <ac:picMk id="8" creationId="{00000000-0000-0000-0000-000000000000}"/>
          </ac:picMkLst>
        </pc:picChg>
        <pc:picChg chg="del">
          <ac:chgData name="Anh Kieu" userId="6805ab09bbc37aa0" providerId="LiveId" clId="{E7468280-4DA8-4CB1-8E52-74802F24A314}" dt="2021-11-07T04:19:17.958" v="250" actId="478"/>
          <ac:picMkLst>
            <pc:docMk/>
            <pc:sldMk cId="0" sldId="256"/>
            <ac:picMk id="10" creationId="{00000000-0000-0000-0000-000000000000}"/>
          </ac:picMkLst>
        </pc:picChg>
        <pc:picChg chg="del">
          <ac:chgData name="Anh Kieu" userId="6805ab09bbc37aa0" providerId="LiveId" clId="{E7468280-4DA8-4CB1-8E52-74802F24A314}" dt="2021-11-07T04:19:16.564" v="249" actId="478"/>
          <ac:picMkLst>
            <pc:docMk/>
            <pc:sldMk cId="0" sldId="256"/>
            <ac:picMk id="11" creationId="{00000000-0000-0000-0000-000000000000}"/>
          </ac:picMkLst>
        </pc:picChg>
        <pc:picChg chg="del">
          <ac:chgData name="Anh Kieu" userId="6805ab09bbc37aa0" providerId="LiveId" clId="{E7468280-4DA8-4CB1-8E52-74802F24A314}" dt="2021-11-07T04:19:19.241" v="251" actId="478"/>
          <ac:picMkLst>
            <pc:docMk/>
            <pc:sldMk cId="0" sldId="256"/>
            <ac:picMk id="12" creationId="{00000000-0000-0000-0000-000000000000}"/>
          </ac:picMkLst>
        </pc:picChg>
        <pc:picChg chg="del">
          <ac:chgData name="Anh Kieu" userId="6805ab09bbc37aa0" providerId="LiveId" clId="{E7468280-4DA8-4CB1-8E52-74802F24A314}" dt="2021-11-07T04:19:21.272" v="252" actId="478"/>
          <ac:picMkLst>
            <pc:docMk/>
            <pc:sldMk cId="0" sldId="256"/>
            <ac:picMk id="13" creationId="{00000000-0000-0000-0000-000000000000}"/>
          </ac:picMkLst>
        </pc:picChg>
        <pc:picChg chg="del">
          <ac:chgData name="Anh Kieu" userId="6805ab09bbc37aa0" providerId="LiveId" clId="{E7468280-4DA8-4CB1-8E52-74802F24A314}" dt="2021-11-07T04:19:15.256" v="248" actId="478"/>
          <ac:picMkLst>
            <pc:docMk/>
            <pc:sldMk cId="0" sldId="256"/>
            <ac:picMk id="14" creationId="{00000000-0000-0000-0000-000000000000}"/>
          </ac:picMkLst>
        </pc:picChg>
        <pc:picChg chg="del mod">
          <ac:chgData name="Anh Kieu" userId="6805ab09bbc37aa0" providerId="LiveId" clId="{E7468280-4DA8-4CB1-8E52-74802F24A314}" dt="2021-11-07T04:21:48.705" v="267" actId="478"/>
          <ac:picMkLst>
            <pc:docMk/>
            <pc:sldMk cId="0" sldId="256"/>
            <ac:picMk id="18" creationId="{00000000-0000-0000-0000-000000000000}"/>
          </ac:picMkLst>
        </pc:picChg>
        <pc:picChg chg="del mod">
          <ac:chgData name="Anh Kieu" userId="6805ab09bbc37aa0" providerId="LiveId" clId="{E7468280-4DA8-4CB1-8E52-74802F24A314}" dt="2021-11-07T04:21:50.383" v="268" actId="478"/>
          <ac:picMkLst>
            <pc:docMk/>
            <pc:sldMk cId="0" sldId="256"/>
            <ac:picMk id="19" creationId="{00000000-0000-0000-0000-000000000000}"/>
          </ac:picMkLst>
        </pc:picChg>
        <pc:picChg chg="del">
          <ac:chgData name="Anh Kieu" userId="6805ab09bbc37aa0" providerId="LiveId" clId="{E7468280-4DA8-4CB1-8E52-74802F24A314}" dt="2021-11-07T04:19:05.891" v="242" actId="478"/>
          <ac:picMkLst>
            <pc:docMk/>
            <pc:sldMk cId="0" sldId="256"/>
            <ac:picMk id="24" creationId="{00000000-0000-0000-0000-000000000000}"/>
          </ac:picMkLst>
        </pc:picChg>
        <pc:picChg chg="del">
          <ac:chgData name="Anh Kieu" userId="6805ab09bbc37aa0" providerId="LiveId" clId="{E7468280-4DA8-4CB1-8E52-74802F24A314}" dt="2021-11-07T04:19:07.436" v="243" actId="478"/>
          <ac:picMkLst>
            <pc:docMk/>
            <pc:sldMk cId="0" sldId="256"/>
            <ac:picMk id="25" creationId="{00000000-0000-0000-0000-000000000000}"/>
          </ac:picMkLst>
        </pc:picChg>
        <pc:picChg chg="del">
          <ac:chgData name="Anh Kieu" userId="6805ab09bbc37aa0" providerId="LiveId" clId="{E7468280-4DA8-4CB1-8E52-74802F24A314}" dt="2021-11-07T04:19:09.164" v="244" actId="478"/>
          <ac:picMkLst>
            <pc:docMk/>
            <pc:sldMk cId="0" sldId="256"/>
            <ac:picMk id="26" creationId="{00000000-0000-0000-0000-000000000000}"/>
          </ac:picMkLst>
        </pc:picChg>
        <pc:picChg chg="del">
          <ac:chgData name="Anh Kieu" userId="6805ab09bbc37aa0" providerId="LiveId" clId="{E7468280-4DA8-4CB1-8E52-74802F24A314}" dt="2021-11-07T04:19:10.207" v="245" actId="478"/>
          <ac:picMkLst>
            <pc:docMk/>
            <pc:sldMk cId="0" sldId="256"/>
            <ac:picMk id="27" creationId="{00000000-0000-0000-0000-000000000000}"/>
          </ac:picMkLst>
        </pc:picChg>
        <pc:picChg chg="del">
          <ac:chgData name="Anh Kieu" userId="6805ab09bbc37aa0" providerId="LiveId" clId="{E7468280-4DA8-4CB1-8E52-74802F24A314}" dt="2021-11-07T04:19:11.829" v="246" actId="478"/>
          <ac:picMkLst>
            <pc:docMk/>
            <pc:sldMk cId="0" sldId="256"/>
            <ac:picMk id="28" creationId="{00000000-0000-0000-0000-000000000000}"/>
          </ac:picMkLst>
        </pc:picChg>
        <pc:picChg chg="del">
          <ac:chgData name="Anh Kieu" userId="6805ab09bbc37aa0" providerId="LiveId" clId="{E7468280-4DA8-4CB1-8E52-74802F24A314}" dt="2021-11-07T04:19:12.823" v="247" actId="478"/>
          <ac:picMkLst>
            <pc:docMk/>
            <pc:sldMk cId="0" sldId="256"/>
            <ac:picMk id="29" creationId="{00000000-0000-0000-0000-000000000000}"/>
          </ac:picMkLst>
        </pc:picChg>
      </pc:sldChg>
      <pc:sldChg chg="addSp delSp modSp mod modTransition delAnim modAnim">
        <pc:chgData name="Anh Kieu" userId="6805ab09bbc37aa0" providerId="LiveId" clId="{E7468280-4DA8-4CB1-8E52-74802F24A314}" dt="2021-11-07T12:33:47.960" v="1654"/>
        <pc:sldMkLst>
          <pc:docMk/>
          <pc:sldMk cId="0" sldId="257"/>
        </pc:sldMkLst>
        <pc:spChg chg="del">
          <ac:chgData name="Anh Kieu" userId="6805ab09bbc37aa0" providerId="LiveId" clId="{E7468280-4DA8-4CB1-8E52-74802F24A314}" dt="2021-11-07T04:26:19.189" v="411" actId="478"/>
          <ac:spMkLst>
            <pc:docMk/>
            <pc:sldMk cId="0" sldId="257"/>
            <ac:spMk id="7" creationId="{00000000-0000-0000-0000-000000000000}"/>
          </ac:spMkLst>
        </pc:spChg>
        <pc:spChg chg="del">
          <ac:chgData name="Anh Kieu" userId="6805ab09bbc37aa0" providerId="LiveId" clId="{E7468280-4DA8-4CB1-8E52-74802F24A314}" dt="2021-11-07T04:26:41.122" v="422" actId="478"/>
          <ac:spMkLst>
            <pc:docMk/>
            <pc:sldMk cId="0" sldId="257"/>
            <ac:spMk id="11" creationId="{00000000-0000-0000-0000-000000000000}"/>
          </ac:spMkLst>
        </pc:spChg>
        <pc:spChg chg="del">
          <ac:chgData name="Anh Kieu" userId="6805ab09bbc37aa0" providerId="LiveId" clId="{E7468280-4DA8-4CB1-8E52-74802F24A314}" dt="2021-11-07T04:26:34.228" v="418" actId="478"/>
          <ac:spMkLst>
            <pc:docMk/>
            <pc:sldMk cId="0" sldId="257"/>
            <ac:spMk id="12" creationId="{00000000-0000-0000-0000-000000000000}"/>
          </ac:spMkLst>
        </pc:spChg>
        <pc:spChg chg="del">
          <ac:chgData name="Anh Kieu" userId="6805ab09bbc37aa0" providerId="LiveId" clId="{E7468280-4DA8-4CB1-8E52-74802F24A314}" dt="2021-11-07T04:26:49.287" v="427" actId="478"/>
          <ac:spMkLst>
            <pc:docMk/>
            <pc:sldMk cId="0" sldId="257"/>
            <ac:spMk id="13" creationId="{00000000-0000-0000-0000-000000000000}"/>
          </ac:spMkLst>
        </pc:spChg>
        <pc:spChg chg="del mod">
          <ac:chgData name="Anh Kieu" userId="6805ab09bbc37aa0" providerId="LiveId" clId="{E7468280-4DA8-4CB1-8E52-74802F24A314}" dt="2021-11-07T04:26:29.206" v="415" actId="478"/>
          <ac:spMkLst>
            <pc:docMk/>
            <pc:sldMk cId="0" sldId="257"/>
            <ac:spMk id="14" creationId="{00000000-0000-0000-0000-000000000000}"/>
          </ac:spMkLst>
        </pc:spChg>
        <pc:spChg chg="del mod">
          <ac:chgData name="Anh Kieu" userId="6805ab09bbc37aa0" providerId="LiveId" clId="{E7468280-4DA8-4CB1-8E52-74802F24A314}" dt="2021-11-07T04:26:48.266" v="426" actId="478"/>
          <ac:spMkLst>
            <pc:docMk/>
            <pc:sldMk cId="0" sldId="257"/>
            <ac:spMk id="15" creationId="{00000000-0000-0000-0000-000000000000}"/>
          </ac:spMkLst>
        </pc:spChg>
        <pc:spChg chg="del mod">
          <ac:chgData name="Anh Kieu" userId="6805ab09bbc37aa0" providerId="LiveId" clId="{E7468280-4DA8-4CB1-8E52-74802F24A314}" dt="2021-11-07T04:26:40.100" v="421" actId="478"/>
          <ac:spMkLst>
            <pc:docMk/>
            <pc:sldMk cId="0" sldId="257"/>
            <ac:spMk id="16" creationId="{00000000-0000-0000-0000-000000000000}"/>
          </ac:spMkLst>
        </pc:spChg>
        <pc:spChg chg="del mod">
          <ac:chgData name="Anh Kieu" userId="6805ab09bbc37aa0" providerId="LiveId" clId="{E7468280-4DA8-4CB1-8E52-74802F24A314}" dt="2021-11-07T04:26:33.268" v="417" actId="478"/>
          <ac:spMkLst>
            <pc:docMk/>
            <pc:sldMk cId="0" sldId="257"/>
            <ac:spMk id="17" creationId="{00000000-0000-0000-0000-000000000000}"/>
          </ac:spMkLst>
        </pc:spChg>
        <pc:spChg chg="del">
          <ac:chgData name="Anh Kieu" userId="6805ab09bbc37aa0" providerId="LiveId" clId="{E7468280-4DA8-4CB1-8E52-74802F24A314}" dt="2021-11-07T04:26:55.764" v="429" actId="478"/>
          <ac:spMkLst>
            <pc:docMk/>
            <pc:sldMk cId="0" sldId="257"/>
            <ac:spMk id="18" creationId="{00000000-0000-0000-0000-000000000000}"/>
          </ac:spMkLst>
        </pc:spChg>
        <pc:spChg chg="del">
          <ac:chgData name="Anh Kieu" userId="6805ab09bbc37aa0" providerId="LiveId" clId="{E7468280-4DA8-4CB1-8E52-74802F24A314}" dt="2021-11-07T04:26:57.799" v="430" actId="478"/>
          <ac:spMkLst>
            <pc:docMk/>
            <pc:sldMk cId="0" sldId="257"/>
            <ac:spMk id="19" creationId="{00000000-0000-0000-0000-000000000000}"/>
          </ac:spMkLst>
        </pc:spChg>
        <pc:spChg chg="del">
          <ac:chgData name="Anh Kieu" userId="6805ab09bbc37aa0" providerId="LiveId" clId="{E7468280-4DA8-4CB1-8E52-74802F24A314}" dt="2021-11-07T04:26:59.463" v="431" actId="478"/>
          <ac:spMkLst>
            <pc:docMk/>
            <pc:sldMk cId="0" sldId="257"/>
            <ac:spMk id="20" creationId="{00000000-0000-0000-0000-000000000000}"/>
          </ac:spMkLst>
        </pc:spChg>
        <pc:spChg chg="del">
          <ac:chgData name="Anh Kieu" userId="6805ab09bbc37aa0" providerId="LiveId" clId="{E7468280-4DA8-4CB1-8E52-74802F24A314}" dt="2021-11-07T04:27:00.919" v="432" actId="478"/>
          <ac:spMkLst>
            <pc:docMk/>
            <pc:sldMk cId="0" sldId="257"/>
            <ac:spMk id="21" creationId="{00000000-0000-0000-0000-000000000000}"/>
          </ac:spMkLst>
        </pc:spChg>
        <pc:spChg chg="del mod">
          <ac:chgData name="Anh Kieu" userId="6805ab09bbc37aa0" providerId="LiveId" clId="{E7468280-4DA8-4CB1-8E52-74802F24A314}" dt="2021-11-07T04:28:18.368" v="451" actId="478"/>
          <ac:spMkLst>
            <pc:docMk/>
            <pc:sldMk cId="0" sldId="257"/>
            <ac:spMk id="26" creationId="{00000000-0000-0000-0000-000000000000}"/>
          </ac:spMkLst>
        </pc:spChg>
        <pc:spChg chg="del mod">
          <ac:chgData name="Anh Kieu" userId="6805ab09bbc37aa0" providerId="LiveId" clId="{E7468280-4DA8-4CB1-8E52-74802F24A314}" dt="2021-11-07T04:26:11.781" v="409"/>
          <ac:spMkLst>
            <pc:docMk/>
            <pc:sldMk cId="0" sldId="257"/>
            <ac:spMk id="29" creationId="{00000000-0000-0000-0000-000000000000}"/>
          </ac:spMkLst>
        </pc:spChg>
        <pc:spChg chg="add mod">
          <ac:chgData name="Anh Kieu" userId="6805ab09bbc37aa0" providerId="LiveId" clId="{E7468280-4DA8-4CB1-8E52-74802F24A314}" dt="2021-11-07T04:31:52.850" v="471" actId="1076"/>
          <ac:spMkLst>
            <pc:docMk/>
            <pc:sldMk cId="0" sldId="257"/>
            <ac:spMk id="33" creationId="{44111977-6B89-46AA-A762-1A00F60B3439}"/>
          </ac:spMkLst>
        </pc:spChg>
        <pc:spChg chg="add mod">
          <ac:chgData name="Anh Kieu" userId="6805ab09bbc37aa0" providerId="LiveId" clId="{E7468280-4DA8-4CB1-8E52-74802F24A314}" dt="2021-11-07T04:32:04.681" v="473" actId="1076"/>
          <ac:spMkLst>
            <pc:docMk/>
            <pc:sldMk cId="0" sldId="257"/>
            <ac:spMk id="43" creationId="{1A584290-A445-4C4E-9D03-A6FBEE1E014A}"/>
          </ac:spMkLst>
        </pc:spChg>
        <pc:spChg chg="add mod">
          <ac:chgData name="Anh Kieu" userId="6805ab09bbc37aa0" providerId="LiveId" clId="{E7468280-4DA8-4CB1-8E52-74802F24A314}" dt="2021-11-07T04:32:57.683" v="481" actId="1076"/>
          <ac:spMkLst>
            <pc:docMk/>
            <pc:sldMk cId="0" sldId="257"/>
            <ac:spMk id="44" creationId="{09C54718-C201-4F61-A308-DB34FAD29679}"/>
          </ac:spMkLst>
        </pc:spChg>
        <pc:spChg chg="add mod">
          <ac:chgData name="Anh Kieu" userId="6805ab09bbc37aa0" providerId="LiveId" clId="{E7468280-4DA8-4CB1-8E52-74802F24A314}" dt="2021-11-07T04:32:29.883" v="477" actId="1076"/>
          <ac:spMkLst>
            <pc:docMk/>
            <pc:sldMk cId="0" sldId="257"/>
            <ac:spMk id="45" creationId="{D8A6E004-2C8E-40F5-8F07-3B1C3C7D6274}"/>
          </ac:spMkLst>
        </pc:spChg>
        <pc:spChg chg="add mod">
          <ac:chgData name="Anh Kieu" userId="6805ab09bbc37aa0" providerId="LiveId" clId="{E7468280-4DA8-4CB1-8E52-74802F24A314}" dt="2021-11-07T04:32:41.259" v="479" actId="1076"/>
          <ac:spMkLst>
            <pc:docMk/>
            <pc:sldMk cId="0" sldId="257"/>
            <ac:spMk id="46" creationId="{9C54EE15-D807-4E0E-AB80-1E788BF4BA8D}"/>
          </ac:spMkLst>
        </pc:spChg>
        <pc:picChg chg="mod">
          <ac:chgData name="Anh Kieu" userId="6805ab09bbc37aa0" providerId="LiveId" clId="{E7468280-4DA8-4CB1-8E52-74802F24A314}" dt="2021-11-07T04:31:59.327" v="472" actId="1076"/>
          <ac:picMkLst>
            <pc:docMk/>
            <pc:sldMk cId="0" sldId="257"/>
            <ac:picMk id="6" creationId="{00000000-0000-0000-0000-000000000000}"/>
          </ac:picMkLst>
        </pc:picChg>
        <pc:picChg chg="mod">
          <ac:chgData name="Anh Kieu" userId="6805ab09bbc37aa0" providerId="LiveId" clId="{E7468280-4DA8-4CB1-8E52-74802F24A314}" dt="2021-11-07T04:32:11.271" v="474" actId="1076"/>
          <ac:picMkLst>
            <pc:docMk/>
            <pc:sldMk cId="0" sldId="257"/>
            <ac:picMk id="8" creationId="{00000000-0000-0000-0000-000000000000}"/>
          </ac:picMkLst>
        </pc:picChg>
        <pc:picChg chg="mod">
          <ac:chgData name="Anh Kieu" userId="6805ab09bbc37aa0" providerId="LiveId" clId="{E7468280-4DA8-4CB1-8E52-74802F24A314}" dt="2021-11-07T04:32:23.457" v="476" actId="1076"/>
          <ac:picMkLst>
            <pc:docMk/>
            <pc:sldMk cId="0" sldId="257"/>
            <ac:picMk id="9" creationId="{00000000-0000-0000-0000-000000000000}"/>
          </ac:picMkLst>
        </pc:picChg>
        <pc:picChg chg="mod">
          <ac:chgData name="Anh Kieu" userId="6805ab09bbc37aa0" providerId="LiveId" clId="{E7468280-4DA8-4CB1-8E52-74802F24A314}" dt="2021-11-07T04:32:35.761" v="478" actId="1076"/>
          <ac:picMkLst>
            <pc:docMk/>
            <pc:sldMk cId="0" sldId="257"/>
            <ac:picMk id="10" creationId="{00000000-0000-0000-0000-000000000000}"/>
          </ac:picMkLst>
        </pc:picChg>
        <pc:picChg chg="del">
          <ac:chgData name="Anh Kieu" userId="6805ab09bbc37aa0" providerId="LiveId" clId="{E7468280-4DA8-4CB1-8E52-74802F24A314}" dt="2021-11-07T04:26:11.767" v="407" actId="478"/>
          <ac:picMkLst>
            <pc:docMk/>
            <pc:sldMk cId="0" sldId="257"/>
            <ac:picMk id="22" creationId="{00000000-0000-0000-0000-000000000000}"/>
          </ac:picMkLst>
        </pc:picChg>
        <pc:picChg chg="del">
          <ac:chgData name="Anh Kieu" userId="6805ab09bbc37aa0" providerId="LiveId" clId="{E7468280-4DA8-4CB1-8E52-74802F24A314}" dt="2021-11-07T04:28:21.007" v="452" actId="478"/>
          <ac:picMkLst>
            <pc:docMk/>
            <pc:sldMk cId="0" sldId="257"/>
            <ac:picMk id="25" creationId="{00000000-0000-0000-0000-000000000000}"/>
          </ac:picMkLst>
        </pc:picChg>
        <pc:picChg chg="mod">
          <ac:chgData name="Anh Kieu" userId="6805ab09bbc37aa0" providerId="LiveId" clId="{E7468280-4DA8-4CB1-8E52-74802F24A314}" dt="2021-11-07T04:31:46.663" v="470" actId="14100"/>
          <ac:picMkLst>
            <pc:docMk/>
            <pc:sldMk cId="0" sldId="257"/>
            <ac:picMk id="28" creationId="{00000000-0000-0000-0000-000000000000}"/>
          </ac:picMkLst>
        </pc:picChg>
        <pc:picChg chg="del">
          <ac:chgData name="Anh Kieu" userId="6805ab09bbc37aa0" providerId="LiveId" clId="{E7468280-4DA8-4CB1-8E52-74802F24A314}" dt="2021-11-07T04:26:35.688" v="419" actId="478"/>
          <ac:picMkLst>
            <pc:docMk/>
            <pc:sldMk cId="0" sldId="257"/>
            <ac:picMk id="31" creationId="{00000000-0000-0000-0000-000000000000}"/>
          </ac:picMkLst>
        </pc:picChg>
        <pc:picChg chg="del">
          <ac:chgData name="Anh Kieu" userId="6805ab09bbc37aa0" providerId="LiveId" clId="{E7468280-4DA8-4CB1-8E52-74802F24A314}" dt="2021-11-07T04:27:03.543" v="433" actId="478"/>
          <ac:picMkLst>
            <pc:docMk/>
            <pc:sldMk cId="0" sldId="257"/>
            <ac:picMk id="35" creationId="{00000000-0000-0000-0000-000000000000}"/>
          </ac:picMkLst>
        </pc:picChg>
        <pc:picChg chg="del">
          <ac:chgData name="Anh Kieu" userId="6805ab09bbc37aa0" providerId="LiveId" clId="{E7468280-4DA8-4CB1-8E52-74802F24A314}" dt="2021-11-07T04:27:04.692" v="434" actId="478"/>
          <ac:picMkLst>
            <pc:docMk/>
            <pc:sldMk cId="0" sldId="257"/>
            <ac:picMk id="36" creationId="{00000000-0000-0000-0000-000000000000}"/>
          </ac:picMkLst>
        </pc:picChg>
        <pc:picChg chg="del">
          <ac:chgData name="Anh Kieu" userId="6805ab09bbc37aa0" providerId="LiveId" clId="{E7468280-4DA8-4CB1-8E52-74802F24A314}" dt="2021-11-07T04:27:06.086" v="435" actId="478"/>
          <ac:picMkLst>
            <pc:docMk/>
            <pc:sldMk cId="0" sldId="257"/>
            <ac:picMk id="37" creationId="{00000000-0000-0000-0000-000000000000}"/>
          </ac:picMkLst>
        </pc:picChg>
        <pc:picChg chg="del">
          <ac:chgData name="Anh Kieu" userId="6805ab09bbc37aa0" providerId="LiveId" clId="{E7468280-4DA8-4CB1-8E52-74802F24A314}" dt="2021-11-07T04:27:07.332" v="436" actId="478"/>
          <ac:picMkLst>
            <pc:docMk/>
            <pc:sldMk cId="0" sldId="257"/>
            <ac:picMk id="38" creationId="{00000000-0000-0000-0000-000000000000}"/>
          </ac:picMkLst>
        </pc:picChg>
        <pc:picChg chg="del">
          <ac:chgData name="Anh Kieu" userId="6805ab09bbc37aa0" providerId="LiveId" clId="{E7468280-4DA8-4CB1-8E52-74802F24A314}" dt="2021-11-07T04:26:17.204" v="410" actId="478"/>
          <ac:picMkLst>
            <pc:docMk/>
            <pc:sldMk cId="0" sldId="257"/>
            <ac:picMk id="40" creationId="{00000000-0000-0000-0000-000000000000}"/>
          </ac:picMkLst>
        </pc:picChg>
        <pc:picChg chg="del">
          <ac:chgData name="Anh Kieu" userId="6805ab09bbc37aa0" providerId="LiveId" clId="{E7468280-4DA8-4CB1-8E52-74802F24A314}" dt="2021-11-07T04:26:50.774" v="428" actId="478"/>
          <ac:picMkLst>
            <pc:docMk/>
            <pc:sldMk cId="0" sldId="257"/>
            <ac:picMk id="41" creationId="{00000000-0000-0000-0000-000000000000}"/>
          </ac:picMkLst>
        </pc:picChg>
        <pc:picChg chg="del">
          <ac:chgData name="Anh Kieu" userId="6805ab09bbc37aa0" providerId="LiveId" clId="{E7468280-4DA8-4CB1-8E52-74802F24A314}" dt="2021-11-07T04:26:42.551" v="423" actId="478"/>
          <ac:picMkLst>
            <pc:docMk/>
            <pc:sldMk cId="0" sldId="257"/>
            <ac:picMk id="42" creationId="{00000000-0000-0000-0000-000000000000}"/>
          </ac:picMkLst>
        </pc:picChg>
      </pc:sldChg>
      <pc:sldChg chg="addSp delSp modSp mod modTransition delAnim modAnim">
        <pc:chgData name="Anh Kieu" userId="6805ab09bbc37aa0" providerId="LiveId" clId="{E7468280-4DA8-4CB1-8E52-74802F24A314}" dt="2021-11-07T12:34:10.030" v="1655"/>
        <pc:sldMkLst>
          <pc:docMk/>
          <pc:sldMk cId="0" sldId="258"/>
        </pc:sldMkLst>
        <pc:spChg chg="add mod">
          <ac:chgData name="Anh Kieu" userId="6805ab09bbc37aa0" providerId="LiveId" clId="{E7468280-4DA8-4CB1-8E52-74802F24A314}" dt="2021-11-07T11:54:28.374" v="879" actId="207"/>
          <ac:spMkLst>
            <pc:docMk/>
            <pc:sldMk cId="0" sldId="258"/>
            <ac:spMk id="2" creationId="{EA1F49AA-FFE9-4D8F-950B-2AD6045172BD}"/>
          </ac:spMkLst>
        </pc:spChg>
        <pc:spChg chg="add mod">
          <ac:chgData name="Anh Kieu" userId="6805ab09bbc37aa0" providerId="LiveId" clId="{E7468280-4DA8-4CB1-8E52-74802F24A314}" dt="2021-11-07T04:41:27.693" v="585" actId="20577"/>
          <ac:spMkLst>
            <pc:docMk/>
            <pc:sldMk cId="0" sldId="258"/>
            <ac:spMk id="3" creationId="{42E5EB5B-F94A-4B8B-AB5F-BBE169F782B0}"/>
          </ac:spMkLst>
        </pc:spChg>
        <pc:spChg chg="add mod">
          <ac:chgData name="Anh Kieu" userId="6805ab09bbc37aa0" providerId="LiveId" clId="{E7468280-4DA8-4CB1-8E52-74802F24A314}" dt="2021-11-07T04:40:50.785" v="578" actId="1076"/>
          <ac:spMkLst>
            <pc:docMk/>
            <pc:sldMk cId="0" sldId="258"/>
            <ac:spMk id="4" creationId="{E248B2E7-C307-4A98-93BC-8D3071BB7227}"/>
          </ac:spMkLst>
        </pc:spChg>
        <pc:spChg chg="del">
          <ac:chgData name="Anh Kieu" userId="6805ab09bbc37aa0" providerId="LiveId" clId="{E7468280-4DA8-4CB1-8E52-74802F24A314}" dt="2021-11-07T04:33:59.408" v="495" actId="478"/>
          <ac:spMkLst>
            <pc:docMk/>
            <pc:sldMk cId="0" sldId="258"/>
            <ac:spMk id="7" creationId="{00000000-0000-0000-0000-000000000000}"/>
          </ac:spMkLst>
        </pc:spChg>
        <pc:spChg chg="del">
          <ac:chgData name="Anh Kieu" userId="6805ab09bbc37aa0" providerId="LiveId" clId="{E7468280-4DA8-4CB1-8E52-74802F24A314}" dt="2021-11-07T04:33:54.052" v="492" actId="478"/>
          <ac:spMkLst>
            <pc:docMk/>
            <pc:sldMk cId="0" sldId="258"/>
            <ac:spMk id="11" creationId="{00000000-0000-0000-0000-000000000000}"/>
          </ac:spMkLst>
        </pc:spChg>
        <pc:spChg chg="del">
          <ac:chgData name="Anh Kieu" userId="6805ab09bbc37aa0" providerId="LiveId" clId="{E7468280-4DA8-4CB1-8E52-74802F24A314}" dt="2021-11-07T04:33:44.330" v="486" actId="478"/>
          <ac:spMkLst>
            <pc:docMk/>
            <pc:sldMk cId="0" sldId="258"/>
            <ac:spMk id="12" creationId="{00000000-0000-0000-0000-000000000000}"/>
          </ac:spMkLst>
        </pc:spChg>
        <pc:spChg chg="del">
          <ac:chgData name="Anh Kieu" userId="6805ab09bbc37aa0" providerId="LiveId" clId="{E7468280-4DA8-4CB1-8E52-74802F24A314}" dt="2021-11-07T04:33:39.323" v="484" actId="478"/>
          <ac:spMkLst>
            <pc:docMk/>
            <pc:sldMk cId="0" sldId="258"/>
            <ac:spMk id="13" creationId="{00000000-0000-0000-0000-000000000000}"/>
          </ac:spMkLst>
        </pc:spChg>
        <pc:spChg chg="del">
          <ac:chgData name="Anh Kieu" userId="6805ab09bbc37aa0" providerId="LiveId" clId="{E7468280-4DA8-4CB1-8E52-74802F24A314}" dt="2021-11-07T04:33:57.924" v="494" actId="478"/>
          <ac:spMkLst>
            <pc:docMk/>
            <pc:sldMk cId="0" sldId="258"/>
            <ac:spMk id="14" creationId="{00000000-0000-0000-0000-000000000000}"/>
          </ac:spMkLst>
        </pc:spChg>
        <pc:spChg chg="del">
          <ac:chgData name="Anh Kieu" userId="6805ab09bbc37aa0" providerId="LiveId" clId="{E7468280-4DA8-4CB1-8E52-74802F24A314}" dt="2021-11-07T04:33:38.073" v="483" actId="478"/>
          <ac:spMkLst>
            <pc:docMk/>
            <pc:sldMk cId="0" sldId="258"/>
            <ac:spMk id="15" creationId="{00000000-0000-0000-0000-000000000000}"/>
          </ac:spMkLst>
        </pc:spChg>
        <pc:spChg chg="del mod">
          <ac:chgData name="Anh Kieu" userId="6805ab09bbc37aa0" providerId="LiveId" clId="{E7468280-4DA8-4CB1-8E52-74802F24A314}" dt="2021-11-07T04:33:52.291" v="491"/>
          <ac:spMkLst>
            <pc:docMk/>
            <pc:sldMk cId="0" sldId="258"/>
            <ac:spMk id="16" creationId="{00000000-0000-0000-0000-000000000000}"/>
          </ac:spMkLst>
        </pc:spChg>
        <pc:spChg chg="del">
          <ac:chgData name="Anh Kieu" userId="6805ab09bbc37aa0" providerId="LiveId" clId="{E7468280-4DA8-4CB1-8E52-74802F24A314}" dt="2021-11-07T04:33:47.310" v="487" actId="478"/>
          <ac:spMkLst>
            <pc:docMk/>
            <pc:sldMk cId="0" sldId="258"/>
            <ac:spMk id="17" creationId="{00000000-0000-0000-0000-000000000000}"/>
          </ac:spMkLst>
        </pc:spChg>
        <pc:spChg chg="del">
          <ac:chgData name="Anh Kieu" userId="6805ab09bbc37aa0" providerId="LiveId" clId="{E7468280-4DA8-4CB1-8E52-74802F24A314}" dt="2021-11-07T04:34:15.015" v="504" actId="478"/>
          <ac:spMkLst>
            <pc:docMk/>
            <pc:sldMk cId="0" sldId="258"/>
            <ac:spMk id="18" creationId="{00000000-0000-0000-0000-000000000000}"/>
          </ac:spMkLst>
        </pc:spChg>
        <pc:spChg chg="del">
          <ac:chgData name="Anh Kieu" userId="6805ab09bbc37aa0" providerId="LiveId" clId="{E7468280-4DA8-4CB1-8E52-74802F24A314}" dt="2021-11-07T04:34:16.517" v="505" actId="478"/>
          <ac:spMkLst>
            <pc:docMk/>
            <pc:sldMk cId="0" sldId="258"/>
            <ac:spMk id="19" creationId="{00000000-0000-0000-0000-000000000000}"/>
          </ac:spMkLst>
        </pc:spChg>
        <pc:spChg chg="del">
          <ac:chgData name="Anh Kieu" userId="6805ab09bbc37aa0" providerId="LiveId" clId="{E7468280-4DA8-4CB1-8E52-74802F24A314}" dt="2021-11-07T04:34:18.106" v="506" actId="478"/>
          <ac:spMkLst>
            <pc:docMk/>
            <pc:sldMk cId="0" sldId="258"/>
            <ac:spMk id="20" creationId="{00000000-0000-0000-0000-000000000000}"/>
          </ac:spMkLst>
        </pc:spChg>
        <pc:spChg chg="del">
          <ac:chgData name="Anh Kieu" userId="6805ab09bbc37aa0" providerId="LiveId" clId="{E7468280-4DA8-4CB1-8E52-74802F24A314}" dt="2021-11-07T04:34:19.459" v="507" actId="478"/>
          <ac:spMkLst>
            <pc:docMk/>
            <pc:sldMk cId="0" sldId="258"/>
            <ac:spMk id="21" creationId="{00000000-0000-0000-0000-000000000000}"/>
          </ac:spMkLst>
        </pc:spChg>
        <pc:spChg chg="del">
          <ac:chgData name="Anh Kieu" userId="6805ab09bbc37aa0" providerId="LiveId" clId="{E7468280-4DA8-4CB1-8E52-74802F24A314}" dt="2021-11-07T04:34:05.765" v="497" actId="478"/>
          <ac:spMkLst>
            <pc:docMk/>
            <pc:sldMk cId="0" sldId="258"/>
            <ac:spMk id="24" creationId="{00000000-0000-0000-0000-000000000000}"/>
          </ac:spMkLst>
        </pc:spChg>
        <pc:spChg chg="del">
          <ac:chgData name="Anh Kieu" userId="6805ab09bbc37aa0" providerId="LiveId" clId="{E7468280-4DA8-4CB1-8E52-74802F24A314}" dt="2021-11-07T04:33:13.713" v="482" actId="478"/>
          <ac:spMkLst>
            <pc:docMk/>
            <pc:sldMk cId="0" sldId="258"/>
            <ac:spMk id="39" creationId="{00000000-0000-0000-0000-000000000000}"/>
          </ac:spMkLst>
        </pc:spChg>
        <pc:picChg chg="del">
          <ac:chgData name="Anh Kieu" userId="6805ab09bbc37aa0" providerId="LiveId" clId="{E7468280-4DA8-4CB1-8E52-74802F24A314}" dt="2021-11-07T04:36:22.690" v="557" actId="478"/>
          <ac:picMkLst>
            <pc:docMk/>
            <pc:sldMk cId="0" sldId="258"/>
            <ac:picMk id="6" creationId="{00000000-0000-0000-0000-000000000000}"/>
          </ac:picMkLst>
        </pc:picChg>
        <pc:picChg chg="del">
          <ac:chgData name="Anh Kieu" userId="6805ab09bbc37aa0" providerId="LiveId" clId="{E7468280-4DA8-4CB1-8E52-74802F24A314}" dt="2021-11-07T04:36:23.762" v="558" actId="478"/>
          <ac:picMkLst>
            <pc:docMk/>
            <pc:sldMk cId="0" sldId="258"/>
            <ac:picMk id="8" creationId="{00000000-0000-0000-0000-000000000000}"/>
          </ac:picMkLst>
        </pc:picChg>
        <pc:picChg chg="del">
          <ac:chgData name="Anh Kieu" userId="6805ab09bbc37aa0" providerId="LiveId" clId="{E7468280-4DA8-4CB1-8E52-74802F24A314}" dt="2021-11-07T04:36:25.088" v="559" actId="478"/>
          <ac:picMkLst>
            <pc:docMk/>
            <pc:sldMk cId="0" sldId="258"/>
            <ac:picMk id="9" creationId="{00000000-0000-0000-0000-000000000000}"/>
          </ac:picMkLst>
        </pc:picChg>
        <pc:picChg chg="del">
          <ac:chgData name="Anh Kieu" userId="6805ab09bbc37aa0" providerId="LiveId" clId="{E7468280-4DA8-4CB1-8E52-74802F24A314}" dt="2021-11-07T04:36:26.283" v="560" actId="478"/>
          <ac:picMkLst>
            <pc:docMk/>
            <pc:sldMk cId="0" sldId="258"/>
            <ac:picMk id="10" creationId="{00000000-0000-0000-0000-000000000000}"/>
          </ac:picMkLst>
        </pc:picChg>
        <pc:picChg chg="del">
          <ac:chgData name="Anh Kieu" userId="6805ab09bbc37aa0" providerId="LiveId" clId="{E7468280-4DA8-4CB1-8E52-74802F24A314}" dt="2021-11-07T04:34:08.160" v="498" actId="478"/>
          <ac:picMkLst>
            <pc:docMk/>
            <pc:sldMk cId="0" sldId="258"/>
            <ac:picMk id="23" creationId="{00000000-0000-0000-0000-000000000000}"/>
          </ac:picMkLst>
        </pc:picChg>
        <pc:picChg chg="del">
          <ac:chgData name="Anh Kieu" userId="6805ab09bbc37aa0" providerId="LiveId" clId="{E7468280-4DA8-4CB1-8E52-74802F24A314}" dt="2021-11-07T04:34:13.781" v="503" actId="478"/>
          <ac:picMkLst>
            <pc:docMk/>
            <pc:sldMk cId="0" sldId="258"/>
            <ac:picMk id="25" creationId="{00000000-0000-0000-0000-000000000000}"/>
          </ac:picMkLst>
        </pc:picChg>
        <pc:picChg chg="del">
          <ac:chgData name="Anh Kieu" userId="6805ab09bbc37aa0" providerId="LiveId" clId="{E7468280-4DA8-4CB1-8E52-74802F24A314}" dt="2021-11-07T04:34:12.723" v="502" actId="478"/>
          <ac:picMkLst>
            <pc:docMk/>
            <pc:sldMk cId="0" sldId="258"/>
            <ac:picMk id="34" creationId="{00000000-0000-0000-0000-000000000000}"/>
          </ac:picMkLst>
        </pc:picChg>
        <pc:picChg chg="del">
          <ac:chgData name="Anh Kieu" userId="6805ab09bbc37aa0" providerId="LiveId" clId="{E7468280-4DA8-4CB1-8E52-74802F24A314}" dt="2021-11-07T04:34:09.457" v="499" actId="478"/>
          <ac:picMkLst>
            <pc:docMk/>
            <pc:sldMk cId="0" sldId="258"/>
            <ac:picMk id="35" creationId="{00000000-0000-0000-0000-000000000000}"/>
          </ac:picMkLst>
        </pc:picChg>
        <pc:picChg chg="del">
          <ac:chgData name="Anh Kieu" userId="6805ab09bbc37aa0" providerId="LiveId" clId="{E7468280-4DA8-4CB1-8E52-74802F24A314}" dt="2021-11-07T04:34:10.452" v="500" actId="478"/>
          <ac:picMkLst>
            <pc:docMk/>
            <pc:sldMk cId="0" sldId="258"/>
            <ac:picMk id="36" creationId="{00000000-0000-0000-0000-000000000000}"/>
          </ac:picMkLst>
        </pc:picChg>
        <pc:picChg chg="del">
          <ac:chgData name="Anh Kieu" userId="6805ab09bbc37aa0" providerId="LiveId" clId="{E7468280-4DA8-4CB1-8E52-74802F24A314}" dt="2021-11-07T04:34:11.581" v="501" actId="478"/>
          <ac:picMkLst>
            <pc:docMk/>
            <pc:sldMk cId="0" sldId="258"/>
            <ac:picMk id="37" creationId="{00000000-0000-0000-0000-000000000000}"/>
          </ac:picMkLst>
        </pc:picChg>
        <pc:picChg chg="mod">
          <ac:chgData name="Anh Kieu" userId="6805ab09bbc37aa0" providerId="LiveId" clId="{E7468280-4DA8-4CB1-8E52-74802F24A314}" dt="2021-11-07T04:41:04.181" v="580" actId="1076"/>
          <ac:picMkLst>
            <pc:docMk/>
            <pc:sldMk cId="0" sldId="258"/>
            <ac:picMk id="38" creationId="{00000000-0000-0000-0000-000000000000}"/>
          </ac:picMkLst>
        </pc:picChg>
        <pc:picChg chg="del">
          <ac:chgData name="Anh Kieu" userId="6805ab09bbc37aa0" providerId="LiveId" clId="{E7468280-4DA8-4CB1-8E52-74802F24A314}" dt="2021-11-07T04:33:49.691" v="488" actId="478"/>
          <ac:picMkLst>
            <pc:docMk/>
            <pc:sldMk cId="0" sldId="258"/>
            <ac:picMk id="41" creationId="{00000000-0000-0000-0000-000000000000}"/>
          </ac:picMkLst>
        </pc:picChg>
        <pc:picChg chg="del">
          <ac:chgData name="Anh Kieu" userId="6805ab09bbc37aa0" providerId="LiveId" clId="{E7468280-4DA8-4CB1-8E52-74802F24A314}" dt="2021-11-07T04:33:55.661" v="493" actId="478"/>
          <ac:picMkLst>
            <pc:docMk/>
            <pc:sldMk cId="0" sldId="258"/>
            <ac:picMk id="42" creationId="{00000000-0000-0000-0000-000000000000}"/>
          </ac:picMkLst>
        </pc:picChg>
        <pc:picChg chg="del">
          <ac:chgData name="Anh Kieu" userId="6805ab09bbc37aa0" providerId="LiveId" clId="{E7468280-4DA8-4CB1-8E52-74802F24A314}" dt="2021-11-07T04:33:41.567" v="485" actId="478"/>
          <ac:picMkLst>
            <pc:docMk/>
            <pc:sldMk cId="0" sldId="258"/>
            <ac:picMk id="43" creationId="{00000000-0000-0000-0000-000000000000}"/>
          </ac:picMkLst>
        </pc:picChg>
        <pc:picChg chg="del">
          <ac:chgData name="Anh Kieu" userId="6805ab09bbc37aa0" providerId="LiveId" clId="{E7468280-4DA8-4CB1-8E52-74802F24A314}" dt="2021-11-07T04:34:00.748" v="496" actId="478"/>
          <ac:picMkLst>
            <pc:docMk/>
            <pc:sldMk cId="0" sldId="258"/>
            <ac:picMk id="44" creationId="{00000000-0000-0000-0000-000000000000}"/>
          </ac:picMkLst>
        </pc:picChg>
        <pc:picChg chg="add mod">
          <ac:chgData name="Anh Kieu" userId="6805ab09bbc37aa0" providerId="LiveId" clId="{E7468280-4DA8-4CB1-8E52-74802F24A314}" dt="2021-11-07T04:40:58.047" v="579" actId="1076"/>
          <ac:picMkLst>
            <pc:docMk/>
            <pc:sldMk cId="0" sldId="258"/>
            <ac:picMk id="1025" creationId="{2C89594C-C41B-4B33-99BE-E836768B104B}"/>
          </ac:picMkLst>
        </pc:picChg>
      </pc:sldChg>
      <pc:sldChg chg="addSp delSp modSp mod modTransition delAnim modAnim">
        <pc:chgData name="Anh Kieu" userId="6805ab09bbc37aa0" providerId="LiveId" clId="{E7468280-4DA8-4CB1-8E52-74802F24A314}" dt="2021-11-07T12:34:24.594" v="1656"/>
        <pc:sldMkLst>
          <pc:docMk/>
          <pc:sldMk cId="0" sldId="259"/>
        </pc:sldMkLst>
        <pc:spChg chg="del">
          <ac:chgData name="Anh Kieu" userId="6805ab09bbc37aa0" providerId="LiveId" clId="{E7468280-4DA8-4CB1-8E52-74802F24A314}" dt="2021-11-07T04:42:20.816" v="587" actId="478"/>
          <ac:spMkLst>
            <pc:docMk/>
            <pc:sldMk cId="0" sldId="259"/>
            <ac:spMk id="5" creationId="{00000000-0000-0000-0000-000000000000}"/>
          </ac:spMkLst>
        </pc:spChg>
        <pc:spChg chg="del">
          <ac:chgData name="Anh Kieu" userId="6805ab09bbc37aa0" providerId="LiveId" clId="{E7468280-4DA8-4CB1-8E52-74802F24A314}" dt="2021-11-07T04:42:54.373" v="597" actId="478"/>
          <ac:spMkLst>
            <pc:docMk/>
            <pc:sldMk cId="0" sldId="259"/>
            <ac:spMk id="7" creationId="{00000000-0000-0000-0000-000000000000}"/>
          </ac:spMkLst>
        </pc:spChg>
        <pc:spChg chg="del">
          <ac:chgData name="Anh Kieu" userId="6805ab09bbc37aa0" providerId="LiveId" clId="{E7468280-4DA8-4CB1-8E52-74802F24A314}" dt="2021-11-07T04:42:57.053" v="599" actId="478"/>
          <ac:spMkLst>
            <pc:docMk/>
            <pc:sldMk cId="0" sldId="259"/>
            <ac:spMk id="11" creationId="{00000000-0000-0000-0000-000000000000}"/>
          </ac:spMkLst>
        </pc:spChg>
        <pc:spChg chg="del">
          <ac:chgData name="Anh Kieu" userId="6805ab09bbc37aa0" providerId="LiveId" clId="{E7468280-4DA8-4CB1-8E52-74802F24A314}" dt="2021-11-07T04:42:47.846" v="593" actId="478"/>
          <ac:spMkLst>
            <pc:docMk/>
            <pc:sldMk cId="0" sldId="259"/>
            <ac:spMk id="12" creationId="{00000000-0000-0000-0000-000000000000}"/>
          </ac:spMkLst>
        </pc:spChg>
        <pc:spChg chg="del">
          <ac:chgData name="Anh Kieu" userId="6805ab09bbc37aa0" providerId="LiveId" clId="{E7468280-4DA8-4CB1-8E52-74802F24A314}" dt="2021-11-07T04:43:00.420" v="601" actId="478"/>
          <ac:spMkLst>
            <pc:docMk/>
            <pc:sldMk cId="0" sldId="259"/>
            <ac:spMk id="13" creationId="{00000000-0000-0000-0000-000000000000}"/>
          </ac:spMkLst>
        </pc:spChg>
        <pc:spChg chg="del">
          <ac:chgData name="Anh Kieu" userId="6805ab09bbc37aa0" providerId="LiveId" clId="{E7468280-4DA8-4CB1-8E52-74802F24A314}" dt="2021-11-07T04:42:53.469" v="596" actId="478"/>
          <ac:spMkLst>
            <pc:docMk/>
            <pc:sldMk cId="0" sldId="259"/>
            <ac:spMk id="14" creationId="{00000000-0000-0000-0000-000000000000}"/>
          </ac:spMkLst>
        </pc:spChg>
        <pc:spChg chg="del mod">
          <ac:chgData name="Anh Kieu" userId="6805ab09bbc37aa0" providerId="LiveId" clId="{E7468280-4DA8-4CB1-8E52-74802F24A314}" dt="2021-11-07T04:43:03.088" v="603" actId="478"/>
          <ac:spMkLst>
            <pc:docMk/>
            <pc:sldMk cId="0" sldId="259"/>
            <ac:spMk id="15" creationId="{00000000-0000-0000-0000-000000000000}"/>
          </ac:spMkLst>
        </pc:spChg>
        <pc:spChg chg="del">
          <ac:chgData name="Anh Kieu" userId="6805ab09bbc37aa0" providerId="LiveId" clId="{E7468280-4DA8-4CB1-8E52-74802F24A314}" dt="2021-11-07T04:42:55.864" v="598" actId="478"/>
          <ac:spMkLst>
            <pc:docMk/>
            <pc:sldMk cId="0" sldId="259"/>
            <ac:spMk id="16" creationId="{00000000-0000-0000-0000-000000000000}"/>
          </ac:spMkLst>
        </pc:spChg>
        <pc:spChg chg="del mod">
          <ac:chgData name="Anh Kieu" userId="6805ab09bbc37aa0" providerId="LiveId" clId="{E7468280-4DA8-4CB1-8E52-74802F24A314}" dt="2021-11-07T04:42:46.884" v="592" actId="478"/>
          <ac:spMkLst>
            <pc:docMk/>
            <pc:sldMk cId="0" sldId="259"/>
            <ac:spMk id="17" creationId="{00000000-0000-0000-0000-000000000000}"/>
          </ac:spMkLst>
        </pc:spChg>
        <pc:spChg chg="del">
          <ac:chgData name="Anh Kieu" userId="6805ab09bbc37aa0" providerId="LiveId" clId="{E7468280-4DA8-4CB1-8E52-74802F24A314}" dt="2021-11-07T04:42:42.291" v="589" actId="478"/>
          <ac:spMkLst>
            <pc:docMk/>
            <pc:sldMk cId="0" sldId="259"/>
            <ac:spMk id="18" creationId="{00000000-0000-0000-0000-000000000000}"/>
          </ac:spMkLst>
        </pc:spChg>
        <pc:spChg chg="del">
          <ac:chgData name="Anh Kieu" userId="6805ab09bbc37aa0" providerId="LiveId" clId="{E7468280-4DA8-4CB1-8E52-74802F24A314}" dt="2021-11-07T04:43:14.961" v="609" actId="478"/>
          <ac:spMkLst>
            <pc:docMk/>
            <pc:sldMk cId="0" sldId="259"/>
            <ac:spMk id="19" creationId="{00000000-0000-0000-0000-000000000000}"/>
          </ac:spMkLst>
        </pc:spChg>
        <pc:spChg chg="del">
          <ac:chgData name="Anh Kieu" userId="6805ab09bbc37aa0" providerId="LiveId" clId="{E7468280-4DA8-4CB1-8E52-74802F24A314}" dt="2021-11-07T04:43:17.366" v="610" actId="478"/>
          <ac:spMkLst>
            <pc:docMk/>
            <pc:sldMk cId="0" sldId="259"/>
            <ac:spMk id="20" creationId="{00000000-0000-0000-0000-000000000000}"/>
          </ac:spMkLst>
        </pc:spChg>
        <pc:spChg chg="del">
          <ac:chgData name="Anh Kieu" userId="6805ab09bbc37aa0" providerId="LiveId" clId="{E7468280-4DA8-4CB1-8E52-74802F24A314}" dt="2021-11-07T04:43:24.051" v="614" actId="478"/>
          <ac:spMkLst>
            <pc:docMk/>
            <pc:sldMk cId="0" sldId="259"/>
            <ac:spMk id="21" creationId="{00000000-0000-0000-0000-000000000000}"/>
          </ac:spMkLst>
        </pc:spChg>
        <pc:spChg chg="del">
          <ac:chgData name="Anh Kieu" userId="6805ab09bbc37aa0" providerId="LiveId" clId="{E7468280-4DA8-4CB1-8E52-74802F24A314}" dt="2021-11-07T04:43:21.534" v="613" actId="478"/>
          <ac:spMkLst>
            <pc:docMk/>
            <pc:sldMk cId="0" sldId="259"/>
            <ac:spMk id="24" creationId="{00000000-0000-0000-0000-000000000000}"/>
          </ac:spMkLst>
        </pc:spChg>
        <pc:spChg chg="add mod">
          <ac:chgData name="Anh Kieu" userId="6805ab09bbc37aa0" providerId="LiveId" clId="{E7468280-4DA8-4CB1-8E52-74802F24A314}" dt="2021-11-07T04:46:14.066" v="634" actId="1076"/>
          <ac:spMkLst>
            <pc:docMk/>
            <pc:sldMk cId="0" sldId="259"/>
            <ac:spMk id="37" creationId="{3E2DA8F9-7B35-470F-BCB5-347B1F5C8875}"/>
          </ac:spMkLst>
        </pc:spChg>
        <pc:spChg chg="add mod">
          <ac:chgData name="Anh Kieu" userId="6805ab09bbc37aa0" providerId="LiveId" clId="{E7468280-4DA8-4CB1-8E52-74802F24A314}" dt="2021-11-07T04:46:08.529" v="633" actId="1076"/>
          <ac:spMkLst>
            <pc:docMk/>
            <pc:sldMk cId="0" sldId="259"/>
            <ac:spMk id="42" creationId="{F9D50FAE-1E3D-4F26-A064-D6B299EC25C9}"/>
          </ac:spMkLst>
        </pc:spChg>
        <pc:picChg chg="del">
          <ac:chgData name="Anh Kieu" userId="6805ab09bbc37aa0" providerId="LiveId" clId="{E7468280-4DA8-4CB1-8E52-74802F24A314}" dt="2021-11-07T04:42:43.305" v="590" actId="478"/>
          <ac:picMkLst>
            <pc:docMk/>
            <pc:sldMk cId="0" sldId="259"/>
            <ac:picMk id="6" creationId="{00000000-0000-0000-0000-000000000000}"/>
          </ac:picMkLst>
        </pc:picChg>
        <pc:picChg chg="del">
          <ac:chgData name="Anh Kieu" userId="6805ab09bbc37aa0" providerId="LiveId" clId="{E7468280-4DA8-4CB1-8E52-74802F24A314}" dt="2021-11-07T04:43:30.105" v="615" actId="478"/>
          <ac:picMkLst>
            <pc:docMk/>
            <pc:sldMk cId="0" sldId="259"/>
            <ac:picMk id="8" creationId="{00000000-0000-0000-0000-000000000000}"/>
          </ac:picMkLst>
        </pc:picChg>
        <pc:picChg chg="mod">
          <ac:chgData name="Anh Kieu" userId="6805ab09bbc37aa0" providerId="LiveId" clId="{E7468280-4DA8-4CB1-8E52-74802F24A314}" dt="2021-11-07T04:43:58.304" v="621" actId="14100"/>
          <ac:picMkLst>
            <pc:docMk/>
            <pc:sldMk cId="0" sldId="259"/>
            <ac:picMk id="9" creationId="{00000000-0000-0000-0000-000000000000}"/>
          </ac:picMkLst>
        </pc:picChg>
        <pc:picChg chg="del">
          <ac:chgData name="Anh Kieu" userId="6805ab09bbc37aa0" providerId="LiveId" clId="{E7468280-4DA8-4CB1-8E52-74802F24A314}" dt="2021-11-07T04:43:31.554" v="616" actId="478"/>
          <ac:picMkLst>
            <pc:docMk/>
            <pc:sldMk cId="0" sldId="259"/>
            <ac:picMk id="10" creationId="{00000000-0000-0000-0000-000000000000}"/>
          </ac:picMkLst>
        </pc:picChg>
        <pc:picChg chg="del">
          <ac:chgData name="Anh Kieu" userId="6805ab09bbc37aa0" providerId="LiveId" clId="{E7468280-4DA8-4CB1-8E52-74802F24A314}" dt="2021-11-07T04:43:18.926" v="611" actId="478"/>
          <ac:picMkLst>
            <pc:docMk/>
            <pc:sldMk cId="0" sldId="259"/>
            <ac:picMk id="23" creationId="{00000000-0000-0000-0000-000000000000}"/>
          </ac:picMkLst>
        </pc:picChg>
        <pc:picChg chg="del">
          <ac:chgData name="Anh Kieu" userId="6805ab09bbc37aa0" providerId="LiveId" clId="{E7468280-4DA8-4CB1-8E52-74802F24A314}" dt="2021-11-07T04:43:20.434" v="612" actId="478"/>
          <ac:picMkLst>
            <pc:docMk/>
            <pc:sldMk cId="0" sldId="259"/>
            <ac:picMk id="25" creationId="{00000000-0000-0000-0000-000000000000}"/>
          </ac:picMkLst>
        </pc:picChg>
        <pc:picChg chg="del">
          <ac:chgData name="Anh Kieu" userId="6805ab09bbc37aa0" providerId="LiveId" clId="{E7468280-4DA8-4CB1-8E52-74802F24A314}" dt="2021-11-07T04:42:37.865" v="588" actId="478"/>
          <ac:picMkLst>
            <pc:docMk/>
            <pc:sldMk cId="0" sldId="259"/>
            <ac:picMk id="26" creationId="{00000000-0000-0000-0000-000000000000}"/>
          </ac:picMkLst>
        </pc:picChg>
        <pc:picChg chg="del">
          <ac:chgData name="Anh Kieu" userId="6805ab09bbc37aa0" providerId="LiveId" clId="{E7468280-4DA8-4CB1-8E52-74802F24A314}" dt="2021-11-07T04:43:09.327" v="606" actId="478"/>
          <ac:picMkLst>
            <pc:docMk/>
            <pc:sldMk cId="0" sldId="259"/>
            <ac:picMk id="33" creationId="{00000000-0000-0000-0000-000000000000}"/>
          </ac:picMkLst>
        </pc:picChg>
        <pc:picChg chg="del">
          <ac:chgData name="Anh Kieu" userId="6805ab09bbc37aa0" providerId="LiveId" clId="{E7468280-4DA8-4CB1-8E52-74802F24A314}" dt="2021-11-07T04:43:07.985" v="605" actId="478"/>
          <ac:picMkLst>
            <pc:docMk/>
            <pc:sldMk cId="0" sldId="259"/>
            <ac:picMk id="34" creationId="{00000000-0000-0000-0000-000000000000}"/>
          </ac:picMkLst>
        </pc:picChg>
        <pc:picChg chg="del">
          <ac:chgData name="Anh Kieu" userId="6805ab09bbc37aa0" providerId="LiveId" clId="{E7468280-4DA8-4CB1-8E52-74802F24A314}" dt="2021-11-07T04:43:10.498" v="607" actId="478"/>
          <ac:picMkLst>
            <pc:docMk/>
            <pc:sldMk cId="0" sldId="259"/>
            <ac:picMk id="35" creationId="{00000000-0000-0000-0000-000000000000}"/>
          </ac:picMkLst>
        </pc:picChg>
        <pc:picChg chg="del">
          <ac:chgData name="Anh Kieu" userId="6805ab09bbc37aa0" providerId="LiveId" clId="{E7468280-4DA8-4CB1-8E52-74802F24A314}" dt="2021-11-07T04:43:11.940" v="608" actId="478"/>
          <ac:picMkLst>
            <pc:docMk/>
            <pc:sldMk cId="0" sldId="259"/>
            <ac:picMk id="36" creationId="{00000000-0000-0000-0000-000000000000}"/>
          </ac:picMkLst>
        </pc:picChg>
        <pc:picChg chg="del">
          <ac:chgData name="Anh Kieu" userId="6805ab09bbc37aa0" providerId="LiveId" clId="{E7468280-4DA8-4CB1-8E52-74802F24A314}" dt="2021-11-07T04:42:50.947" v="595" actId="478"/>
          <ac:picMkLst>
            <pc:docMk/>
            <pc:sldMk cId="0" sldId="259"/>
            <ac:picMk id="38" creationId="{00000000-0000-0000-0000-000000000000}"/>
          </ac:picMkLst>
        </pc:picChg>
        <pc:picChg chg="del">
          <ac:chgData name="Anh Kieu" userId="6805ab09bbc37aa0" providerId="LiveId" clId="{E7468280-4DA8-4CB1-8E52-74802F24A314}" dt="2021-11-07T04:42:49.423" v="594" actId="478"/>
          <ac:picMkLst>
            <pc:docMk/>
            <pc:sldMk cId="0" sldId="259"/>
            <ac:picMk id="39" creationId="{00000000-0000-0000-0000-000000000000}"/>
          </ac:picMkLst>
        </pc:picChg>
        <pc:picChg chg="del">
          <ac:chgData name="Anh Kieu" userId="6805ab09bbc37aa0" providerId="LiveId" clId="{E7468280-4DA8-4CB1-8E52-74802F24A314}" dt="2021-11-07T04:43:05.098" v="604" actId="478"/>
          <ac:picMkLst>
            <pc:docMk/>
            <pc:sldMk cId="0" sldId="259"/>
            <ac:picMk id="40" creationId="{00000000-0000-0000-0000-000000000000}"/>
          </ac:picMkLst>
        </pc:picChg>
        <pc:picChg chg="del">
          <ac:chgData name="Anh Kieu" userId="6805ab09bbc37aa0" providerId="LiveId" clId="{E7468280-4DA8-4CB1-8E52-74802F24A314}" dt="2021-11-07T04:42:58.271" v="600" actId="478"/>
          <ac:picMkLst>
            <pc:docMk/>
            <pc:sldMk cId="0" sldId="259"/>
            <ac:picMk id="41" creationId="{00000000-0000-0000-0000-000000000000}"/>
          </ac:picMkLst>
        </pc:picChg>
      </pc:sldChg>
      <pc:sldChg chg="addSp delSp modSp mod modTransition addAnim delAnim modAnim">
        <pc:chgData name="Anh Kieu" userId="6805ab09bbc37aa0" providerId="LiveId" clId="{E7468280-4DA8-4CB1-8E52-74802F24A314}" dt="2021-11-07T12:34:38.190" v="1657"/>
        <pc:sldMkLst>
          <pc:docMk/>
          <pc:sldMk cId="0" sldId="260"/>
        </pc:sldMkLst>
        <pc:spChg chg="del">
          <ac:chgData name="Anh Kieu" userId="6805ab09bbc37aa0" providerId="LiveId" clId="{E7468280-4DA8-4CB1-8E52-74802F24A314}" dt="2021-11-07T04:46:37.523" v="635" actId="478"/>
          <ac:spMkLst>
            <pc:docMk/>
            <pc:sldMk cId="0" sldId="260"/>
            <ac:spMk id="5" creationId="{00000000-0000-0000-0000-000000000000}"/>
          </ac:spMkLst>
        </pc:spChg>
        <pc:spChg chg="del">
          <ac:chgData name="Anh Kieu" userId="6805ab09bbc37aa0" providerId="LiveId" clId="{E7468280-4DA8-4CB1-8E52-74802F24A314}" dt="2021-11-07T04:46:52.644" v="644" actId="478"/>
          <ac:spMkLst>
            <pc:docMk/>
            <pc:sldMk cId="0" sldId="260"/>
            <ac:spMk id="7" creationId="{00000000-0000-0000-0000-000000000000}"/>
          </ac:spMkLst>
        </pc:spChg>
        <pc:spChg chg="del">
          <ac:chgData name="Anh Kieu" userId="6805ab09bbc37aa0" providerId="LiveId" clId="{E7468280-4DA8-4CB1-8E52-74802F24A314}" dt="2021-11-07T04:46:48.926" v="641" actId="478"/>
          <ac:spMkLst>
            <pc:docMk/>
            <pc:sldMk cId="0" sldId="260"/>
            <ac:spMk id="11" creationId="{00000000-0000-0000-0000-000000000000}"/>
          </ac:spMkLst>
        </pc:spChg>
        <pc:spChg chg="del">
          <ac:chgData name="Anh Kieu" userId="6805ab09bbc37aa0" providerId="LiveId" clId="{E7468280-4DA8-4CB1-8E52-74802F24A314}" dt="2021-11-07T04:46:44.783" v="638" actId="478"/>
          <ac:spMkLst>
            <pc:docMk/>
            <pc:sldMk cId="0" sldId="260"/>
            <ac:spMk id="12" creationId="{00000000-0000-0000-0000-000000000000}"/>
          </ac:spMkLst>
        </pc:spChg>
        <pc:spChg chg="del">
          <ac:chgData name="Anh Kieu" userId="6805ab09bbc37aa0" providerId="LiveId" clId="{E7468280-4DA8-4CB1-8E52-74802F24A314}" dt="2021-11-07T04:46:55.937" v="646" actId="478"/>
          <ac:spMkLst>
            <pc:docMk/>
            <pc:sldMk cId="0" sldId="260"/>
            <ac:spMk id="13" creationId="{00000000-0000-0000-0000-000000000000}"/>
          </ac:spMkLst>
        </pc:spChg>
        <pc:spChg chg="del">
          <ac:chgData name="Anh Kieu" userId="6805ab09bbc37aa0" providerId="LiveId" clId="{E7468280-4DA8-4CB1-8E52-74802F24A314}" dt="2021-11-07T04:46:51.585" v="643" actId="478"/>
          <ac:spMkLst>
            <pc:docMk/>
            <pc:sldMk cId="0" sldId="260"/>
            <ac:spMk id="14" creationId="{00000000-0000-0000-0000-000000000000}"/>
          </ac:spMkLst>
        </pc:spChg>
        <pc:spChg chg="del">
          <ac:chgData name="Anh Kieu" userId="6805ab09bbc37aa0" providerId="LiveId" clId="{E7468280-4DA8-4CB1-8E52-74802F24A314}" dt="2021-11-07T04:46:58.217" v="647" actId="478"/>
          <ac:spMkLst>
            <pc:docMk/>
            <pc:sldMk cId="0" sldId="260"/>
            <ac:spMk id="15" creationId="{00000000-0000-0000-0000-000000000000}"/>
          </ac:spMkLst>
        </pc:spChg>
        <pc:spChg chg="del">
          <ac:chgData name="Anh Kieu" userId="6805ab09bbc37aa0" providerId="LiveId" clId="{E7468280-4DA8-4CB1-8E52-74802F24A314}" dt="2021-11-07T04:46:47.869" v="640" actId="478"/>
          <ac:spMkLst>
            <pc:docMk/>
            <pc:sldMk cId="0" sldId="260"/>
            <ac:spMk id="16" creationId="{00000000-0000-0000-0000-000000000000}"/>
          </ac:spMkLst>
        </pc:spChg>
        <pc:spChg chg="del">
          <ac:chgData name="Anh Kieu" userId="6805ab09bbc37aa0" providerId="LiveId" clId="{E7468280-4DA8-4CB1-8E52-74802F24A314}" dt="2021-11-07T04:46:43.790" v="637" actId="478"/>
          <ac:spMkLst>
            <pc:docMk/>
            <pc:sldMk cId="0" sldId="260"/>
            <ac:spMk id="17" creationId="{00000000-0000-0000-0000-000000000000}"/>
          </ac:spMkLst>
        </pc:spChg>
        <pc:spChg chg="del">
          <ac:chgData name="Anh Kieu" userId="6805ab09bbc37aa0" providerId="LiveId" clId="{E7468280-4DA8-4CB1-8E52-74802F24A314}" dt="2021-11-07T04:46:42.154" v="636" actId="478"/>
          <ac:spMkLst>
            <pc:docMk/>
            <pc:sldMk cId="0" sldId="260"/>
            <ac:spMk id="18" creationId="{00000000-0000-0000-0000-000000000000}"/>
          </ac:spMkLst>
        </pc:spChg>
        <pc:spChg chg="del">
          <ac:chgData name="Anh Kieu" userId="6805ab09bbc37aa0" providerId="LiveId" clId="{E7468280-4DA8-4CB1-8E52-74802F24A314}" dt="2021-11-07T04:47:22.701" v="660" actId="478"/>
          <ac:spMkLst>
            <pc:docMk/>
            <pc:sldMk cId="0" sldId="260"/>
            <ac:spMk id="19" creationId="{00000000-0000-0000-0000-000000000000}"/>
          </ac:spMkLst>
        </pc:spChg>
        <pc:spChg chg="del">
          <ac:chgData name="Anh Kieu" userId="6805ab09bbc37aa0" providerId="LiveId" clId="{E7468280-4DA8-4CB1-8E52-74802F24A314}" dt="2021-11-07T04:47:26.489" v="661" actId="478"/>
          <ac:spMkLst>
            <pc:docMk/>
            <pc:sldMk cId="0" sldId="260"/>
            <ac:spMk id="20" creationId="{00000000-0000-0000-0000-000000000000}"/>
          </ac:spMkLst>
        </pc:spChg>
        <pc:spChg chg="del">
          <ac:chgData name="Anh Kieu" userId="6805ab09bbc37aa0" providerId="LiveId" clId="{E7468280-4DA8-4CB1-8E52-74802F24A314}" dt="2021-11-07T04:47:29.782" v="662" actId="478"/>
          <ac:spMkLst>
            <pc:docMk/>
            <pc:sldMk cId="0" sldId="260"/>
            <ac:spMk id="21" creationId="{00000000-0000-0000-0000-000000000000}"/>
          </ac:spMkLst>
        </pc:spChg>
        <pc:spChg chg="del mod">
          <ac:chgData name="Anh Kieu" userId="6805ab09bbc37aa0" providerId="LiveId" clId="{E7468280-4DA8-4CB1-8E52-74802F24A314}" dt="2021-11-07T04:47:17.229" v="658" actId="478"/>
          <ac:spMkLst>
            <pc:docMk/>
            <pc:sldMk cId="0" sldId="260"/>
            <ac:spMk id="24" creationId="{00000000-0000-0000-0000-000000000000}"/>
          </ac:spMkLst>
        </pc:spChg>
        <pc:spChg chg="add mod">
          <ac:chgData name="Anh Kieu" userId="6805ab09bbc37aa0" providerId="LiveId" clId="{E7468280-4DA8-4CB1-8E52-74802F24A314}" dt="2021-11-07T04:49:04.284" v="676" actId="1076"/>
          <ac:spMkLst>
            <pc:docMk/>
            <pc:sldMk cId="0" sldId="260"/>
            <ac:spMk id="36" creationId="{BE850D41-5584-45BA-8F67-1BACF889B7DE}"/>
          </ac:spMkLst>
        </pc:spChg>
        <pc:spChg chg="del">
          <ac:chgData name="Anh Kieu" userId="6805ab09bbc37aa0" providerId="LiveId" clId="{E7468280-4DA8-4CB1-8E52-74802F24A314}" dt="2021-11-07T04:47:19.152" v="659" actId="478"/>
          <ac:spMkLst>
            <pc:docMk/>
            <pc:sldMk cId="0" sldId="260"/>
            <ac:spMk id="37" creationId="{00000000-0000-0000-0000-000000000000}"/>
          </ac:spMkLst>
        </pc:spChg>
        <pc:spChg chg="add mod">
          <ac:chgData name="Anh Kieu" userId="6805ab09bbc37aa0" providerId="LiveId" clId="{E7468280-4DA8-4CB1-8E52-74802F24A314}" dt="2021-11-07T04:49:40.179" v="680" actId="14100"/>
          <ac:spMkLst>
            <pc:docMk/>
            <pc:sldMk cId="0" sldId="260"/>
            <ac:spMk id="42" creationId="{5F673792-9466-49D9-8ADA-A4872A0A468E}"/>
          </ac:spMkLst>
        </pc:spChg>
        <pc:picChg chg="del">
          <ac:chgData name="Anh Kieu" userId="6805ab09bbc37aa0" providerId="LiveId" clId="{E7468280-4DA8-4CB1-8E52-74802F24A314}" dt="2021-11-07T04:47:34.721" v="663" actId="478"/>
          <ac:picMkLst>
            <pc:docMk/>
            <pc:sldMk cId="0" sldId="260"/>
            <ac:picMk id="6" creationId="{00000000-0000-0000-0000-000000000000}"/>
          </ac:picMkLst>
        </pc:picChg>
        <pc:picChg chg="del">
          <ac:chgData name="Anh Kieu" userId="6805ab09bbc37aa0" providerId="LiveId" clId="{E7468280-4DA8-4CB1-8E52-74802F24A314}" dt="2021-11-07T04:47:36.228" v="664" actId="478"/>
          <ac:picMkLst>
            <pc:docMk/>
            <pc:sldMk cId="0" sldId="260"/>
            <ac:picMk id="8" creationId="{00000000-0000-0000-0000-000000000000}"/>
          </ac:picMkLst>
        </pc:picChg>
        <pc:picChg chg="del">
          <ac:chgData name="Anh Kieu" userId="6805ab09bbc37aa0" providerId="LiveId" clId="{E7468280-4DA8-4CB1-8E52-74802F24A314}" dt="2021-11-07T04:47:37.849" v="665" actId="478"/>
          <ac:picMkLst>
            <pc:docMk/>
            <pc:sldMk cId="0" sldId="260"/>
            <ac:picMk id="9" creationId="{00000000-0000-0000-0000-000000000000}"/>
          </ac:picMkLst>
        </pc:picChg>
        <pc:picChg chg="del">
          <ac:chgData name="Anh Kieu" userId="6805ab09bbc37aa0" providerId="LiveId" clId="{E7468280-4DA8-4CB1-8E52-74802F24A314}" dt="2021-11-07T04:47:38.849" v="666" actId="478"/>
          <ac:picMkLst>
            <pc:docMk/>
            <pc:sldMk cId="0" sldId="260"/>
            <ac:picMk id="10" creationId="{00000000-0000-0000-0000-000000000000}"/>
          </ac:picMkLst>
        </pc:picChg>
        <pc:picChg chg="del">
          <ac:chgData name="Anh Kieu" userId="6805ab09bbc37aa0" providerId="LiveId" clId="{E7468280-4DA8-4CB1-8E52-74802F24A314}" dt="2021-11-07T04:47:06.869" v="653" actId="478"/>
          <ac:picMkLst>
            <pc:docMk/>
            <pc:sldMk cId="0" sldId="260"/>
            <ac:picMk id="23" creationId="{00000000-0000-0000-0000-000000000000}"/>
          </ac:picMkLst>
        </pc:picChg>
        <pc:picChg chg="del">
          <ac:chgData name="Anh Kieu" userId="6805ab09bbc37aa0" providerId="LiveId" clId="{E7468280-4DA8-4CB1-8E52-74802F24A314}" dt="2021-11-07T04:47:08.223" v="654" actId="478"/>
          <ac:picMkLst>
            <pc:docMk/>
            <pc:sldMk cId="0" sldId="260"/>
            <ac:picMk id="25" creationId="{00000000-0000-0000-0000-000000000000}"/>
          </ac:picMkLst>
        </pc:picChg>
        <pc:picChg chg="add del mod">
          <ac:chgData name="Anh Kieu" userId="6805ab09bbc37aa0" providerId="LiveId" clId="{E7468280-4DA8-4CB1-8E52-74802F24A314}" dt="2021-11-07T04:48:46.638" v="673" actId="478"/>
          <ac:picMkLst>
            <pc:docMk/>
            <pc:sldMk cId="0" sldId="260"/>
            <ac:picMk id="26" creationId="{00000000-0000-0000-0000-000000000000}"/>
          </ac:picMkLst>
        </pc:picChg>
        <pc:picChg chg="del">
          <ac:chgData name="Anh Kieu" userId="6805ab09bbc37aa0" providerId="LiveId" clId="{E7468280-4DA8-4CB1-8E52-74802F24A314}" dt="2021-11-07T04:47:04.828" v="651" actId="478"/>
          <ac:picMkLst>
            <pc:docMk/>
            <pc:sldMk cId="0" sldId="260"/>
            <ac:picMk id="32" creationId="{00000000-0000-0000-0000-000000000000}"/>
          </ac:picMkLst>
        </pc:picChg>
        <pc:picChg chg="del">
          <ac:chgData name="Anh Kieu" userId="6805ab09bbc37aa0" providerId="LiveId" clId="{E7468280-4DA8-4CB1-8E52-74802F24A314}" dt="2021-11-07T04:47:02.729" v="649" actId="478"/>
          <ac:picMkLst>
            <pc:docMk/>
            <pc:sldMk cId="0" sldId="260"/>
            <ac:picMk id="33" creationId="{00000000-0000-0000-0000-000000000000}"/>
          </ac:picMkLst>
        </pc:picChg>
        <pc:picChg chg="del">
          <ac:chgData name="Anh Kieu" userId="6805ab09bbc37aa0" providerId="LiveId" clId="{E7468280-4DA8-4CB1-8E52-74802F24A314}" dt="2021-11-07T04:47:03.753" v="650" actId="478"/>
          <ac:picMkLst>
            <pc:docMk/>
            <pc:sldMk cId="0" sldId="260"/>
            <ac:picMk id="34" creationId="{00000000-0000-0000-0000-000000000000}"/>
          </ac:picMkLst>
        </pc:picChg>
        <pc:picChg chg="del">
          <ac:chgData name="Anh Kieu" userId="6805ab09bbc37aa0" providerId="LiveId" clId="{E7468280-4DA8-4CB1-8E52-74802F24A314}" dt="2021-11-07T04:47:05.909" v="652" actId="478"/>
          <ac:picMkLst>
            <pc:docMk/>
            <pc:sldMk cId="0" sldId="260"/>
            <ac:picMk id="35" creationId="{00000000-0000-0000-0000-000000000000}"/>
          </ac:picMkLst>
        </pc:picChg>
        <pc:picChg chg="del">
          <ac:chgData name="Anh Kieu" userId="6805ab09bbc37aa0" providerId="LiveId" clId="{E7468280-4DA8-4CB1-8E52-74802F24A314}" dt="2021-11-07T04:46:50.254" v="642" actId="478"/>
          <ac:picMkLst>
            <pc:docMk/>
            <pc:sldMk cId="0" sldId="260"/>
            <ac:picMk id="38" creationId="{00000000-0000-0000-0000-000000000000}"/>
          </ac:picMkLst>
        </pc:picChg>
        <pc:picChg chg="del">
          <ac:chgData name="Anh Kieu" userId="6805ab09bbc37aa0" providerId="LiveId" clId="{E7468280-4DA8-4CB1-8E52-74802F24A314}" dt="2021-11-07T04:46:46.127" v="639" actId="478"/>
          <ac:picMkLst>
            <pc:docMk/>
            <pc:sldMk cId="0" sldId="260"/>
            <ac:picMk id="39" creationId="{00000000-0000-0000-0000-000000000000}"/>
          </ac:picMkLst>
        </pc:picChg>
        <pc:picChg chg="del">
          <ac:chgData name="Anh Kieu" userId="6805ab09bbc37aa0" providerId="LiveId" clId="{E7468280-4DA8-4CB1-8E52-74802F24A314}" dt="2021-11-07T04:46:53.943" v="645" actId="478"/>
          <ac:picMkLst>
            <pc:docMk/>
            <pc:sldMk cId="0" sldId="260"/>
            <ac:picMk id="40" creationId="{00000000-0000-0000-0000-000000000000}"/>
          </ac:picMkLst>
        </pc:picChg>
        <pc:picChg chg="del">
          <ac:chgData name="Anh Kieu" userId="6805ab09bbc37aa0" providerId="LiveId" clId="{E7468280-4DA8-4CB1-8E52-74802F24A314}" dt="2021-11-07T04:46:59.915" v="648" actId="478"/>
          <ac:picMkLst>
            <pc:docMk/>
            <pc:sldMk cId="0" sldId="260"/>
            <ac:picMk id="41" creationId="{00000000-0000-0000-0000-000000000000}"/>
          </ac:picMkLst>
        </pc:picChg>
      </pc:sldChg>
      <pc:sldChg chg="addSp delSp modSp mod modTransition addAnim delAnim modAnim">
        <pc:chgData name="Anh Kieu" userId="6805ab09bbc37aa0" providerId="LiveId" clId="{E7468280-4DA8-4CB1-8E52-74802F24A314}" dt="2021-11-07T12:35:10.837" v="1659"/>
        <pc:sldMkLst>
          <pc:docMk/>
          <pc:sldMk cId="0" sldId="261"/>
        </pc:sldMkLst>
        <pc:spChg chg="del">
          <ac:chgData name="Anh Kieu" userId="6805ab09bbc37aa0" providerId="LiveId" clId="{E7468280-4DA8-4CB1-8E52-74802F24A314}" dt="2021-11-07T04:52:26.387" v="693" actId="478"/>
          <ac:spMkLst>
            <pc:docMk/>
            <pc:sldMk cId="0" sldId="261"/>
            <ac:spMk id="5" creationId="{00000000-0000-0000-0000-000000000000}"/>
          </ac:spMkLst>
        </pc:spChg>
        <pc:spChg chg="del">
          <ac:chgData name="Anh Kieu" userId="6805ab09bbc37aa0" providerId="LiveId" clId="{E7468280-4DA8-4CB1-8E52-74802F24A314}" dt="2021-11-07T04:53:05.032" v="709" actId="478"/>
          <ac:spMkLst>
            <pc:docMk/>
            <pc:sldMk cId="0" sldId="261"/>
            <ac:spMk id="7" creationId="{00000000-0000-0000-0000-000000000000}"/>
          </ac:spMkLst>
        </pc:spChg>
        <pc:spChg chg="del">
          <ac:chgData name="Anh Kieu" userId="6805ab09bbc37aa0" providerId="LiveId" clId="{E7468280-4DA8-4CB1-8E52-74802F24A314}" dt="2021-11-07T04:52:54.944" v="705" actId="478"/>
          <ac:spMkLst>
            <pc:docMk/>
            <pc:sldMk cId="0" sldId="261"/>
            <ac:spMk id="11" creationId="{00000000-0000-0000-0000-000000000000}"/>
          </ac:spMkLst>
        </pc:spChg>
        <pc:spChg chg="del">
          <ac:chgData name="Anh Kieu" userId="6805ab09bbc37aa0" providerId="LiveId" clId="{E7468280-4DA8-4CB1-8E52-74802F24A314}" dt="2021-11-07T04:52:51.723" v="703" actId="478"/>
          <ac:spMkLst>
            <pc:docMk/>
            <pc:sldMk cId="0" sldId="261"/>
            <ac:spMk id="12" creationId="{00000000-0000-0000-0000-000000000000}"/>
          </ac:spMkLst>
        </pc:spChg>
        <pc:spChg chg="del">
          <ac:chgData name="Anh Kieu" userId="6805ab09bbc37aa0" providerId="LiveId" clId="{E7468280-4DA8-4CB1-8E52-74802F24A314}" dt="2021-11-07T04:52:47.397" v="700" actId="478"/>
          <ac:spMkLst>
            <pc:docMk/>
            <pc:sldMk cId="0" sldId="261"/>
            <ac:spMk id="13" creationId="{00000000-0000-0000-0000-000000000000}"/>
          </ac:spMkLst>
        </pc:spChg>
        <pc:spChg chg="del">
          <ac:chgData name="Anh Kieu" userId="6805ab09bbc37aa0" providerId="LiveId" clId="{E7468280-4DA8-4CB1-8E52-74802F24A314}" dt="2021-11-07T04:53:04.082" v="708" actId="478"/>
          <ac:spMkLst>
            <pc:docMk/>
            <pc:sldMk cId="0" sldId="261"/>
            <ac:spMk id="14" creationId="{00000000-0000-0000-0000-000000000000}"/>
          </ac:spMkLst>
        </pc:spChg>
        <pc:spChg chg="del mod">
          <ac:chgData name="Anh Kieu" userId="6805ab09bbc37aa0" providerId="LiveId" clId="{E7468280-4DA8-4CB1-8E52-74802F24A314}" dt="2021-11-07T04:52:46.428" v="699" actId="478"/>
          <ac:spMkLst>
            <pc:docMk/>
            <pc:sldMk cId="0" sldId="261"/>
            <ac:spMk id="15" creationId="{00000000-0000-0000-0000-000000000000}"/>
          </ac:spMkLst>
        </pc:spChg>
        <pc:spChg chg="del">
          <ac:chgData name="Anh Kieu" userId="6805ab09bbc37aa0" providerId="LiveId" clId="{E7468280-4DA8-4CB1-8E52-74802F24A314}" dt="2021-11-07T04:53:01.108" v="706" actId="478"/>
          <ac:spMkLst>
            <pc:docMk/>
            <pc:sldMk cId="0" sldId="261"/>
            <ac:spMk id="16" creationId="{00000000-0000-0000-0000-000000000000}"/>
          </ac:spMkLst>
        </pc:spChg>
        <pc:spChg chg="del">
          <ac:chgData name="Anh Kieu" userId="6805ab09bbc37aa0" providerId="LiveId" clId="{E7468280-4DA8-4CB1-8E52-74802F24A314}" dt="2021-11-07T04:52:50.565" v="702" actId="478"/>
          <ac:spMkLst>
            <pc:docMk/>
            <pc:sldMk cId="0" sldId="261"/>
            <ac:spMk id="17" creationId="{00000000-0000-0000-0000-000000000000}"/>
          </ac:spMkLst>
        </pc:spChg>
        <pc:spChg chg="del">
          <ac:chgData name="Anh Kieu" userId="6805ab09bbc37aa0" providerId="LiveId" clId="{E7468280-4DA8-4CB1-8E52-74802F24A314}" dt="2021-11-07T04:52:41.001" v="696" actId="478"/>
          <ac:spMkLst>
            <pc:docMk/>
            <pc:sldMk cId="0" sldId="261"/>
            <ac:spMk id="18" creationId="{00000000-0000-0000-0000-000000000000}"/>
          </ac:spMkLst>
        </pc:spChg>
        <pc:spChg chg="del">
          <ac:chgData name="Anh Kieu" userId="6805ab09bbc37aa0" providerId="LiveId" clId="{E7468280-4DA8-4CB1-8E52-74802F24A314}" dt="2021-11-07T04:52:43.630" v="697" actId="478"/>
          <ac:spMkLst>
            <pc:docMk/>
            <pc:sldMk cId="0" sldId="261"/>
            <ac:spMk id="19" creationId="{00000000-0000-0000-0000-000000000000}"/>
          </ac:spMkLst>
        </pc:spChg>
        <pc:spChg chg="del">
          <ac:chgData name="Anh Kieu" userId="6805ab09bbc37aa0" providerId="LiveId" clId="{E7468280-4DA8-4CB1-8E52-74802F24A314}" dt="2021-11-07T04:53:10.422" v="711" actId="478"/>
          <ac:spMkLst>
            <pc:docMk/>
            <pc:sldMk cId="0" sldId="261"/>
            <ac:spMk id="20" creationId="{00000000-0000-0000-0000-000000000000}"/>
          </ac:spMkLst>
        </pc:spChg>
        <pc:spChg chg="del">
          <ac:chgData name="Anh Kieu" userId="6805ab09bbc37aa0" providerId="LiveId" clId="{E7468280-4DA8-4CB1-8E52-74802F24A314}" dt="2021-11-07T04:53:11.939" v="712" actId="478"/>
          <ac:spMkLst>
            <pc:docMk/>
            <pc:sldMk cId="0" sldId="261"/>
            <ac:spMk id="21" creationId="{00000000-0000-0000-0000-000000000000}"/>
          </ac:spMkLst>
        </pc:spChg>
        <pc:spChg chg="del mod">
          <ac:chgData name="Anh Kieu" userId="6805ab09bbc37aa0" providerId="LiveId" clId="{E7468280-4DA8-4CB1-8E52-74802F24A314}" dt="2021-11-07T04:53:31.491" v="722" actId="478"/>
          <ac:spMkLst>
            <pc:docMk/>
            <pc:sldMk cId="0" sldId="261"/>
            <ac:spMk id="24" creationId="{00000000-0000-0000-0000-000000000000}"/>
          </ac:spMkLst>
        </pc:spChg>
        <pc:spChg chg="del">
          <ac:chgData name="Anh Kieu" userId="6805ab09bbc37aa0" providerId="LiveId" clId="{E7468280-4DA8-4CB1-8E52-74802F24A314}" dt="2021-11-07T04:53:34.763" v="724" actId="478"/>
          <ac:spMkLst>
            <pc:docMk/>
            <pc:sldMk cId="0" sldId="261"/>
            <ac:spMk id="37" creationId="{00000000-0000-0000-0000-000000000000}"/>
          </ac:spMkLst>
        </pc:spChg>
        <pc:spChg chg="add mod">
          <ac:chgData name="Anh Kieu" userId="6805ab09bbc37aa0" providerId="LiveId" clId="{E7468280-4DA8-4CB1-8E52-74802F24A314}" dt="2021-11-07T04:56:06.436" v="744" actId="1076"/>
          <ac:spMkLst>
            <pc:docMk/>
            <pc:sldMk cId="0" sldId="261"/>
            <ac:spMk id="42" creationId="{103E346B-C448-4775-8519-4400C525CC97}"/>
          </ac:spMkLst>
        </pc:spChg>
        <pc:spChg chg="add mod">
          <ac:chgData name="Anh Kieu" userId="6805ab09bbc37aa0" providerId="LiveId" clId="{E7468280-4DA8-4CB1-8E52-74802F24A314}" dt="2021-11-07T04:55:33.288" v="739" actId="1076"/>
          <ac:spMkLst>
            <pc:docMk/>
            <pc:sldMk cId="0" sldId="261"/>
            <ac:spMk id="43" creationId="{1151F0C7-34A6-4977-B262-96C253CDC860}"/>
          </ac:spMkLst>
        </pc:spChg>
        <pc:picChg chg="del">
          <ac:chgData name="Anh Kieu" userId="6805ab09bbc37aa0" providerId="LiveId" clId="{E7468280-4DA8-4CB1-8E52-74802F24A314}" dt="2021-11-07T04:53:42.214" v="726" actId="478"/>
          <ac:picMkLst>
            <pc:docMk/>
            <pc:sldMk cId="0" sldId="261"/>
            <ac:picMk id="6" creationId="{00000000-0000-0000-0000-000000000000}"/>
          </ac:picMkLst>
        </pc:picChg>
        <pc:picChg chg="del">
          <ac:chgData name="Anh Kieu" userId="6805ab09bbc37aa0" providerId="LiveId" clId="{E7468280-4DA8-4CB1-8E52-74802F24A314}" dt="2021-11-07T04:53:40.779" v="725" actId="478"/>
          <ac:picMkLst>
            <pc:docMk/>
            <pc:sldMk cId="0" sldId="261"/>
            <ac:picMk id="8" creationId="{00000000-0000-0000-0000-000000000000}"/>
          </ac:picMkLst>
        </pc:picChg>
        <pc:picChg chg="del">
          <ac:chgData name="Anh Kieu" userId="6805ab09bbc37aa0" providerId="LiveId" clId="{E7468280-4DA8-4CB1-8E52-74802F24A314}" dt="2021-11-07T04:53:43.279" v="727" actId="478"/>
          <ac:picMkLst>
            <pc:docMk/>
            <pc:sldMk cId="0" sldId="261"/>
            <ac:picMk id="9" creationId="{00000000-0000-0000-0000-000000000000}"/>
          </ac:picMkLst>
        </pc:picChg>
        <pc:picChg chg="mod">
          <ac:chgData name="Anh Kieu" userId="6805ab09bbc37aa0" providerId="LiveId" clId="{E7468280-4DA8-4CB1-8E52-74802F24A314}" dt="2021-11-07T04:56:53.913" v="745" actId="1440"/>
          <ac:picMkLst>
            <pc:docMk/>
            <pc:sldMk cId="0" sldId="261"/>
            <ac:picMk id="10" creationId="{00000000-0000-0000-0000-000000000000}"/>
          </ac:picMkLst>
        </pc:picChg>
        <pc:picChg chg="del">
          <ac:chgData name="Anh Kieu" userId="6805ab09bbc37aa0" providerId="LiveId" clId="{E7468280-4DA8-4CB1-8E52-74802F24A314}" dt="2021-11-07T04:53:33.144" v="723" actId="478"/>
          <ac:picMkLst>
            <pc:docMk/>
            <pc:sldMk cId="0" sldId="261"/>
            <ac:picMk id="22" creationId="{00000000-0000-0000-0000-000000000000}"/>
          </ac:picMkLst>
        </pc:picChg>
        <pc:picChg chg="del">
          <ac:chgData name="Anh Kieu" userId="6805ab09bbc37aa0" providerId="LiveId" clId="{E7468280-4DA8-4CB1-8E52-74802F24A314}" dt="2021-11-07T04:53:21.230" v="717" actId="478"/>
          <ac:picMkLst>
            <pc:docMk/>
            <pc:sldMk cId="0" sldId="261"/>
            <ac:picMk id="23" creationId="{00000000-0000-0000-0000-000000000000}"/>
          </ac:picMkLst>
        </pc:picChg>
        <pc:picChg chg="del">
          <ac:chgData name="Anh Kieu" userId="6805ab09bbc37aa0" providerId="LiveId" clId="{E7468280-4DA8-4CB1-8E52-74802F24A314}" dt="2021-11-07T04:53:22.588" v="718" actId="478"/>
          <ac:picMkLst>
            <pc:docMk/>
            <pc:sldMk cId="0" sldId="261"/>
            <ac:picMk id="25" creationId="{00000000-0000-0000-0000-000000000000}"/>
          </ac:picMkLst>
        </pc:picChg>
        <pc:picChg chg="add del mod">
          <ac:chgData name="Anh Kieu" userId="6805ab09bbc37aa0" providerId="LiveId" clId="{E7468280-4DA8-4CB1-8E52-74802F24A314}" dt="2021-11-07T04:54:17.807" v="734" actId="14100"/>
          <ac:picMkLst>
            <pc:docMk/>
            <pc:sldMk cId="0" sldId="261"/>
            <ac:picMk id="26" creationId="{00000000-0000-0000-0000-000000000000}"/>
          </ac:picMkLst>
        </pc:picChg>
        <pc:picChg chg="del">
          <ac:chgData name="Anh Kieu" userId="6805ab09bbc37aa0" providerId="LiveId" clId="{E7468280-4DA8-4CB1-8E52-74802F24A314}" dt="2021-11-07T04:53:20.218" v="716" actId="478"/>
          <ac:picMkLst>
            <pc:docMk/>
            <pc:sldMk cId="0" sldId="261"/>
            <ac:picMk id="33" creationId="{00000000-0000-0000-0000-000000000000}"/>
          </ac:picMkLst>
        </pc:picChg>
        <pc:picChg chg="del">
          <ac:chgData name="Anh Kieu" userId="6805ab09bbc37aa0" providerId="LiveId" clId="{E7468280-4DA8-4CB1-8E52-74802F24A314}" dt="2021-11-07T04:53:16.377" v="713" actId="478"/>
          <ac:picMkLst>
            <pc:docMk/>
            <pc:sldMk cId="0" sldId="261"/>
            <ac:picMk id="34" creationId="{00000000-0000-0000-0000-000000000000}"/>
          </ac:picMkLst>
        </pc:picChg>
        <pc:picChg chg="del">
          <ac:chgData name="Anh Kieu" userId="6805ab09bbc37aa0" providerId="LiveId" clId="{E7468280-4DA8-4CB1-8E52-74802F24A314}" dt="2021-11-07T04:53:17.847" v="714" actId="478"/>
          <ac:picMkLst>
            <pc:docMk/>
            <pc:sldMk cId="0" sldId="261"/>
            <ac:picMk id="35" creationId="{00000000-0000-0000-0000-000000000000}"/>
          </ac:picMkLst>
        </pc:picChg>
        <pc:picChg chg="del">
          <ac:chgData name="Anh Kieu" userId="6805ab09bbc37aa0" providerId="LiveId" clId="{E7468280-4DA8-4CB1-8E52-74802F24A314}" dt="2021-11-07T04:53:19.206" v="715" actId="478"/>
          <ac:picMkLst>
            <pc:docMk/>
            <pc:sldMk cId="0" sldId="261"/>
            <ac:picMk id="36" creationId="{00000000-0000-0000-0000-000000000000}"/>
          </ac:picMkLst>
        </pc:picChg>
        <pc:picChg chg="del">
          <ac:chgData name="Anh Kieu" userId="6805ab09bbc37aa0" providerId="LiveId" clId="{E7468280-4DA8-4CB1-8E52-74802F24A314}" dt="2021-11-07T04:52:53.545" v="704" actId="478"/>
          <ac:picMkLst>
            <pc:docMk/>
            <pc:sldMk cId="0" sldId="261"/>
            <ac:picMk id="38" creationId="{00000000-0000-0000-0000-000000000000}"/>
          </ac:picMkLst>
        </pc:picChg>
        <pc:picChg chg="del">
          <ac:chgData name="Anh Kieu" userId="6805ab09bbc37aa0" providerId="LiveId" clId="{E7468280-4DA8-4CB1-8E52-74802F24A314}" dt="2021-11-07T04:52:48.964" v="701" actId="478"/>
          <ac:picMkLst>
            <pc:docMk/>
            <pc:sldMk cId="0" sldId="261"/>
            <ac:picMk id="39" creationId="{00000000-0000-0000-0000-000000000000}"/>
          </ac:picMkLst>
        </pc:picChg>
        <pc:picChg chg="del">
          <ac:chgData name="Anh Kieu" userId="6805ab09bbc37aa0" providerId="LiveId" clId="{E7468280-4DA8-4CB1-8E52-74802F24A314}" dt="2021-11-07T04:53:02.215" v="707" actId="478"/>
          <ac:picMkLst>
            <pc:docMk/>
            <pc:sldMk cId="0" sldId="261"/>
            <ac:picMk id="40" creationId="{00000000-0000-0000-0000-000000000000}"/>
          </ac:picMkLst>
        </pc:picChg>
        <pc:picChg chg="del">
          <ac:chgData name="Anh Kieu" userId="6805ab09bbc37aa0" providerId="LiveId" clId="{E7468280-4DA8-4CB1-8E52-74802F24A314}" dt="2021-11-07T04:53:06.679" v="710" actId="478"/>
          <ac:picMkLst>
            <pc:docMk/>
            <pc:sldMk cId="0" sldId="261"/>
            <ac:picMk id="41" creationId="{00000000-0000-0000-0000-000000000000}"/>
          </ac:picMkLst>
        </pc:picChg>
      </pc:sldChg>
      <pc:sldChg chg="delSp modSp mod modTransition delAnim modAnim">
        <pc:chgData name="Anh Kieu" userId="6805ab09bbc37aa0" providerId="LiveId" clId="{E7468280-4DA8-4CB1-8E52-74802F24A314}" dt="2021-11-07T12:35:24.816" v="1660"/>
        <pc:sldMkLst>
          <pc:docMk/>
          <pc:sldMk cId="0" sldId="262"/>
        </pc:sldMkLst>
        <pc:spChg chg="del">
          <ac:chgData name="Anh Kieu" userId="6805ab09bbc37aa0" providerId="LiveId" clId="{E7468280-4DA8-4CB1-8E52-74802F24A314}" dt="2021-11-07T04:58:28.855" v="762" actId="478"/>
          <ac:spMkLst>
            <pc:docMk/>
            <pc:sldMk cId="0" sldId="262"/>
            <ac:spMk id="7" creationId="{00000000-0000-0000-0000-000000000000}"/>
          </ac:spMkLst>
        </pc:spChg>
        <pc:spChg chg="del">
          <ac:chgData name="Anh Kieu" userId="6805ab09bbc37aa0" providerId="LiveId" clId="{E7468280-4DA8-4CB1-8E52-74802F24A314}" dt="2021-11-07T04:58:22.638" v="759" actId="478"/>
          <ac:spMkLst>
            <pc:docMk/>
            <pc:sldMk cId="0" sldId="262"/>
            <ac:spMk id="11" creationId="{00000000-0000-0000-0000-000000000000}"/>
          </ac:spMkLst>
        </pc:spChg>
        <pc:spChg chg="del">
          <ac:chgData name="Anh Kieu" userId="6805ab09bbc37aa0" providerId="LiveId" clId="{E7468280-4DA8-4CB1-8E52-74802F24A314}" dt="2021-11-07T04:58:16.326" v="756" actId="478"/>
          <ac:spMkLst>
            <pc:docMk/>
            <pc:sldMk cId="0" sldId="262"/>
            <ac:spMk id="12" creationId="{00000000-0000-0000-0000-000000000000}"/>
          </ac:spMkLst>
        </pc:spChg>
        <pc:spChg chg="del">
          <ac:chgData name="Anh Kieu" userId="6805ab09bbc37aa0" providerId="LiveId" clId="{E7468280-4DA8-4CB1-8E52-74802F24A314}" dt="2021-11-07T04:58:09.985" v="752" actId="478"/>
          <ac:spMkLst>
            <pc:docMk/>
            <pc:sldMk cId="0" sldId="262"/>
            <ac:spMk id="13" creationId="{00000000-0000-0000-0000-000000000000}"/>
          </ac:spMkLst>
        </pc:spChg>
        <pc:spChg chg="del">
          <ac:chgData name="Anh Kieu" userId="6805ab09bbc37aa0" providerId="LiveId" clId="{E7468280-4DA8-4CB1-8E52-74802F24A314}" dt="2021-11-07T04:58:27.678" v="761" actId="478"/>
          <ac:spMkLst>
            <pc:docMk/>
            <pc:sldMk cId="0" sldId="262"/>
            <ac:spMk id="14" creationId="{00000000-0000-0000-0000-000000000000}"/>
          </ac:spMkLst>
        </pc:spChg>
        <pc:spChg chg="del">
          <ac:chgData name="Anh Kieu" userId="6805ab09bbc37aa0" providerId="LiveId" clId="{E7468280-4DA8-4CB1-8E52-74802F24A314}" dt="2021-11-07T04:58:11.223" v="753" actId="478"/>
          <ac:spMkLst>
            <pc:docMk/>
            <pc:sldMk cId="0" sldId="262"/>
            <ac:spMk id="15" creationId="{00000000-0000-0000-0000-000000000000}"/>
          </ac:spMkLst>
        </pc:spChg>
        <pc:spChg chg="del">
          <ac:chgData name="Anh Kieu" userId="6805ab09bbc37aa0" providerId="LiveId" clId="{E7468280-4DA8-4CB1-8E52-74802F24A314}" dt="2021-11-07T04:58:21.290" v="758" actId="478"/>
          <ac:spMkLst>
            <pc:docMk/>
            <pc:sldMk cId="0" sldId="262"/>
            <ac:spMk id="16" creationId="{00000000-0000-0000-0000-000000000000}"/>
          </ac:spMkLst>
        </pc:spChg>
        <pc:spChg chg="del">
          <ac:chgData name="Anh Kieu" userId="6805ab09bbc37aa0" providerId="LiveId" clId="{E7468280-4DA8-4CB1-8E52-74802F24A314}" dt="2021-11-07T04:58:15.448" v="755" actId="478"/>
          <ac:spMkLst>
            <pc:docMk/>
            <pc:sldMk cId="0" sldId="262"/>
            <ac:spMk id="17" creationId="{00000000-0000-0000-0000-000000000000}"/>
          </ac:spMkLst>
        </pc:spChg>
        <pc:spChg chg="del">
          <ac:chgData name="Anh Kieu" userId="6805ab09bbc37aa0" providerId="LiveId" clId="{E7468280-4DA8-4CB1-8E52-74802F24A314}" dt="2021-11-07T04:57:58.652" v="748" actId="478"/>
          <ac:spMkLst>
            <pc:docMk/>
            <pc:sldMk cId="0" sldId="262"/>
            <ac:spMk id="18" creationId="{00000000-0000-0000-0000-000000000000}"/>
          </ac:spMkLst>
        </pc:spChg>
        <pc:spChg chg="del">
          <ac:chgData name="Anh Kieu" userId="6805ab09bbc37aa0" providerId="LiveId" clId="{E7468280-4DA8-4CB1-8E52-74802F24A314}" dt="2021-11-07T04:58:01.153" v="749" actId="478"/>
          <ac:spMkLst>
            <pc:docMk/>
            <pc:sldMk cId="0" sldId="262"/>
            <ac:spMk id="19" creationId="{00000000-0000-0000-0000-000000000000}"/>
          </ac:spMkLst>
        </pc:spChg>
        <pc:spChg chg="del">
          <ac:chgData name="Anh Kieu" userId="6805ab09bbc37aa0" providerId="LiveId" clId="{E7468280-4DA8-4CB1-8E52-74802F24A314}" dt="2021-11-07T04:58:03.323" v="750" actId="478"/>
          <ac:spMkLst>
            <pc:docMk/>
            <pc:sldMk cId="0" sldId="262"/>
            <ac:spMk id="20" creationId="{00000000-0000-0000-0000-000000000000}"/>
          </ac:spMkLst>
        </pc:spChg>
        <pc:spChg chg="del">
          <ac:chgData name="Anh Kieu" userId="6805ab09bbc37aa0" providerId="LiveId" clId="{E7468280-4DA8-4CB1-8E52-74802F24A314}" dt="2021-11-07T04:58:07.084" v="751" actId="478"/>
          <ac:spMkLst>
            <pc:docMk/>
            <pc:sldMk cId="0" sldId="262"/>
            <ac:spMk id="21" creationId="{00000000-0000-0000-0000-000000000000}"/>
          </ac:spMkLst>
        </pc:spChg>
        <pc:spChg chg="mod">
          <ac:chgData name="Anh Kieu" userId="6805ab09bbc37aa0" providerId="LiveId" clId="{E7468280-4DA8-4CB1-8E52-74802F24A314}" dt="2021-11-07T05:00:35.792" v="782" actId="255"/>
          <ac:spMkLst>
            <pc:docMk/>
            <pc:sldMk cId="0" sldId="262"/>
            <ac:spMk id="24" creationId="{00000000-0000-0000-0000-000000000000}"/>
          </ac:spMkLst>
        </pc:spChg>
        <pc:spChg chg="del">
          <ac:chgData name="Anh Kieu" userId="6805ab09bbc37aa0" providerId="LiveId" clId="{E7468280-4DA8-4CB1-8E52-74802F24A314}" dt="2021-11-07T04:58:54.992" v="771" actId="478"/>
          <ac:spMkLst>
            <pc:docMk/>
            <pc:sldMk cId="0" sldId="262"/>
            <ac:spMk id="32" creationId="{00000000-0000-0000-0000-000000000000}"/>
          </ac:spMkLst>
        </pc:spChg>
        <pc:spChg chg="del">
          <ac:chgData name="Anh Kieu" userId="6805ab09bbc37aa0" providerId="LiveId" clId="{E7468280-4DA8-4CB1-8E52-74802F24A314}" dt="2021-11-07T04:57:54.514" v="747" actId="478"/>
          <ac:spMkLst>
            <pc:docMk/>
            <pc:sldMk cId="0" sldId="262"/>
            <ac:spMk id="39" creationId="{00000000-0000-0000-0000-000000000000}"/>
          </ac:spMkLst>
        </pc:spChg>
        <pc:picChg chg="del">
          <ac:chgData name="Anh Kieu" userId="6805ab09bbc37aa0" providerId="LiveId" clId="{E7468280-4DA8-4CB1-8E52-74802F24A314}" dt="2021-11-07T04:58:56.605" v="772" actId="478"/>
          <ac:picMkLst>
            <pc:docMk/>
            <pc:sldMk cId="0" sldId="262"/>
            <ac:picMk id="6" creationId="{00000000-0000-0000-0000-000000000000}"/>
          </ac:picMkLst>
        </pc:picChg>
        <pc:picChg chg="del">
          <ac:chgData name="Anh Kieu" userId="6805ab09bbc37aa0" providerId="LiveId" clId="{E7468280-4DA8-4CB1-8E52-74802F24A314}" dt="2021-11-07T04:58:57.521" v="773" actId="478"/>
          <ac:picMkLst>
            <pc:docMk/>
            <pc:sldMk cId="0" sldId="262"/>
            <ac:picMk id="8" creationId="{00000000-0000-0000-0000-000000000000}"/>
          </ac:picMkLst>
        </pc:picChg>
        <pc:picChg chg="del">
          <ac:chgData name="Anh Kieu" userId="6805ab09bbc37aa0" providerId="LiveId" clId="{E7468280-4DA8-4CB1-8E52-74802F24A314}" dt="2021-11-07T04:58:58.534" v="774" actId="478"/>
          <ac:picMkLst>
            <pc:docMk/>
            <pc:sldMk cId="0" sldId="262"/>
            <ac:picMk id="9" creationId="{00000000-0000-0000-0000-000000000000}"/>
          </ac:picMkLst>
        </pc:picChg>
        <pc:picChg chg="del">
          <ac:chgData name="Anh Kieu" userId="6805ab09bbc37aa0" providerId="LiveId" clId="{E7468280-4DA8-4CB1-8E52-74802F24A314}" dt="2021-11-07T04:58:59.705" v="775" actId="478"/>
          <ac:picMkLst>
            <pc:docMk/>
            <pc:sldMk cId="0" sldId="262"/>
            <ac:picMk id="10" creationId="{00000000-0000-0000-0000-000000000000}"/>
          </ac:picMkLst>
        </pc:picChg>
        <pc:picChg chg="del">
          <ac:chgData name="Anh Kieu" userId="6805ab09bbc37aa0" providerId="LiveId" clId="{E7468280-4DA8-4CB1-8E52-74802F24A314}" dt="2021-11-07T04:58:50.247" v="768" actId="478"/>
          <ac:picMkLst>
            <pc:docMk/>
            <pc:sldMk cId="0" sldId="262"/>
            <ac:picMk id="23" creationId="{00000000-0000-0000-0000-000000000000}"/>
          </ac:picMkLst>
        </pc:picChg>
        <pc:picChg chg="del">
          <ac:chgData name="Anh Kieu" userId="6805ab09bbc37aa0" providerId="LiveId" clId="{E7468280-4DA8-4CB1-8E52-74802F24A314}" dt="2021-11-07T04:58:51.974" v="769" actId="478"/>
          <ac:picMkLst>
            <pc:docMk/>
            <pc:sldMk cId="0" sldId="262"/>
            <ac:picMk id="25" creationId="{00000000-0000-0000-0000-000000000000}"/>
          </ac:picMkLst>
        </pc:picChg>
        <pc:picChg chg="del">
          <ac:chgData name="Anh Kieu" userId="6805ab09bbc37aa0" providerId="LiveId" clId="{E7468280-4DA8-4CB1-8E52-74802F24A314}" dt="2021-11-07T04:58:17.915" v="757" actId="478"/>
          <ac:picMkLst>
            <pc:docMk/>
            <pc:sldMk cId="0" sldId="262"/>
            <ac:picMk id="33" creationId="{00000000-0000-0000-0000-000000000000}"/>
          </ac:picMkLst>
        </pc:picChg>
        <pc:picChg chg="del">
          <ac:chgData name="Anh Kieu" userId="6805ab09bbc37aa0" providerId="LiveId" clId="{E7468280-4DA8-4CB1-8E52-74802F24A314}" dt="2021-11-07T04:58:48.710" v="767" actId="478"/>
          <ac:picMkLst>
            <pc:docMk/>
            <pc:sldMk cId="0" sldId="262"/>
            <ac:picMk id="34" creationId="{00000000-0000-0000-0000-000000000000}"/>
          </ac:picMkLst>
        </pc:picChg>
        <pc:picChg chg="del">
          <ac:chgData name="Anh Kieu" userId="6805ab09bbc37aa0" providerId="LiveId" clId="{E7468280-4DA8-4CB1-8E52-74802F24A314}" dt="2021-11-07T04:58:42.121" v="764" actId="478"/>
          <ac:picMkLst>
            <pc:docMk/>
            <pc:sldMk cId="0" sldId="262"/>
            <ac:picMk id="35" creationId="{00000000-0000-0000-0000-000000000000}"/>
          </ac:picMkLst>
        </pc:picChg>
        <pc:picChg chg="del">
          <ac:chgData name="Anh Kieu" userId="6805ab09bbc37aa0" providerId="LiveId" clId="{E7468280-4DA8-4CB1-8E52-74802F24A314}" dt="2021-11-07T04:58:43.565" v="765" actId="478"/>
          <ac:picMkLst>
            <pc:docMk/>
            <pc:sldMk cId="0" sldId="262"/>
            <ac:picMk id="36" creationId="{00000000-0000-0000-0000-000000000000}"/>
          </ac:picMkLst>
        </pc:picChg>
        <pc:picChg chg="del">
          <ac:chgData name="Anh Kieu" userId="6805ab09bbc37aa0" providerId="LiveId" clId="{E7468280-4DA8-4CB1-8E52-74802F24A314}" dt="2021-11-07T04:58:44.725" v="766" actId="478"/>
          <ac:picMkLst>
            <pc:docMk/>
            <pc:sldMk cId="0" sldId="262"/>
            <ac:picMk id="37" creationId="{00000000-0000-0000-0000-000000000000}"/>
          </ac:picMkLst>
        </pc:picChg>
        <pc:picChg chg="del">
          <ac:chgData name="Anh Kieu" userId="6805ab09bbc37aa0" providerId="LiveId" clId="{E7468280-4DA8-4CB1-8E52-74802F24A314}" dt="2021-11-07T04:58:53.016" v="770" actId="478"/>
          <ac:picMkLst>
            <pc:docMk/>
            <pc:sldMk cId="0" sldId="262"/>
            <ac:picMk id="38" creationId="{00000000-0000-0000-0000-000000000000}"/>
          </ac:picMkLst>
        </pc:picChg>
        <pc:picChg chg="del">
          <ac:chgData name="Anh Kieu" userId="6805ab09bbc37aa0" providerId="LiveId" clId="{E7468280-4DA8-4CB1-8E52-74802F24A314}" dt="2021-11-07T04:58:12.992" v="754" actId="478"/>
          <ac:picMkLst>
            <pc:docMk/>
            <pc:sldMk cId="0" sldId="262"/>
            <ac:picMk id="45" creationId="{00000000-0000-0000-0000-000000000000}"/>
          </ac:picMkLst>
        </pc:picChg>
        <pc:picChg chg="del">
          <ac:chgData name="Anh Kieu" userId="6805ab09bbc37aa0" providerId="LiveId" clId="{E7468280-4DA8-4CB1-8E52-74802F24A314}" dt="2021-11-07T04:58:24.634" v="760" actId="478"/>
          <ac:picMkLst>
            <pc:docMk/>
            <pc:sldMk cId="0" sldId="262"/>
            <ac:picMk id="46" creationId="{00000000-0000-0000-0000-000000000000}"/>
          </ac:picMkLst>
        </pc:picChg>
        <pc:picChg chg="del">
          <ac:chgData name="Anh Kieu" userId="6805ab09bbc37aa0" providerId="LiveId" clId="{E7468280-4DA8-4CB1-8E52-74802F24A314}" dt="2021-11-07T04:58:30.338" v="763" actId="478"/>
          <ac:picMkLst>
            <pc:docMk/>
            <pc:sldMk cId="0" sldId="262"/>
            <ac:picMk id="47" creationId="{00000000-0000-0000-0000-000000000000}"/>
          </ac:picMkLst>
        </pc:picChg>
      </pc:sldChg>
      <pc:sldChg chg="addSp delSp modSp mod modTransition delAnim modAnim">
        <pc:chgData name="Anh Kieu" userId="6805ab09bbc37aa0" providerId="LiveId" clId="{E7468280-4DA8-4CB1-8E52-74802F24A314}" dt="2021-11-09T06:36:28.587" v="1775" actId="20577"/>
        <pc:sldMkLst>
          <pc:docMk/>
          <pc:sldMk cId="0" sldId="263"/>
        </pc:sldMkLst>
        <pc:spChg chg="add mod">
          <ac:chgData name="Anh Kieu" userId="6805ab09bbc37aa0" providerId="LiveId" clId="{E7468280-4DA8-4CB1-8E52-74802F24A314}" dt="2021-11-09T06:36:28.587" v="1775" actId="20577"/>
          <ac:spMkLst>
            <pc:docMk/>
            <pc:sldMk cId="0" sldId="263"/>
            <ac:spMk id="3" creationId="{698A7401-B15E-4446-83DF-FA5FA0F47EA2}"/>
          </ac:spMkLst>
        </pc:spChg>
        <pc:spChg chg="mod">
          <ac:chgData name="Anh Kieu" userId="6805ab09bbc37aa0" providerId="LiveId" clId="{E7468280-4DA8-4CB1-8E52-74802F24A314}" dt="2021-11-06T08:14:55.562" v="232" actId="1076"/>
          <ac:spMkLst>
            <pc:docMk/>
            <pc:sldMk cId="0" sldId="263"/>
            <ac:spMk id="5" creationId="{00000000-0000-0000-0000-000000000000}"/>
          </ac:spMkLst>
        </pc:spChg>
        <pc:spChg chg="add mod">
          <ac:chgData name="Anh Kieu" userId="6805ab09bbc37aa0" providerId="LiveId" clId="{E7468280-4DA8-4CB1-8E52-74802F24A314}" dt="2021-11-09T06:36:06.789" v="1742" actId="20577"/>
          <ac:spMkLst>
            <pc:docMk/>
            <pc:sldMk cId="0" sldId="263"/>
            <ac:spMk id="7" creationId="{88C452D3-E2AF-447E-A54E-BEDFB34A45FD}"/>
          </ac:spMkLst>
        </pc:spChg>
        <pc:picChg chg="del">
          <ac:chgData name="Anh Kieu" userId="6805ab09bbc37aa0" providerId="LiveId" clId="{E7468280-4DA8-4CB1-8E52-74802F24A314}" dt="2021-11-06T07:58:19.018" v="0" actId="478"/>
          <ac:picMkLst>
            <pc:docMk/>
            <pc:sldMk cId="0" sldId="263"/>
            <ac:picMk id="4" creationId="{00000000-0000-0000-0000-000000000000}"/>
          </ac:picMkLst>
        </pc:picChg>
        <pc:picChg chg="add del mod">
          <ac:chgData name="Anh Kieu" userId="6805ab09bbc37aa0" providerId="LiveId" clId="{E7468280-4DA8-4CB1-8E52-74802F24A314}" dt="2021-11-08T06:23:03.315" v="1713" actId="478"/>
          <ac:picMkLst>
            <pc:docMk/>
            <pc:sldMk cId="0" sldId="263"/>
            <ac:picMk id="8" creationId="{B44B5B1B-D720-4973-A75E-AE07C0D42E1F}"/>
          </ac:picMkLst>
        </pc:picChg>
        <pc:picChg chg="add mod">
          <ac:chgData name="Anh Kieu" userId="6805ab09bbc37aa0" providerId="LiveId" clId="{E7468280-4DA8-4CB1-8E52-74802F24A314}" dt="2021-11-08T06:23:27.832" v="1717" actId="14100"/>
          <ac:picMkLst>
            <pc:docMk/>
            <pc:sldMk cId="0" sldId="263"/>
            <ac:picMk id="1026" creationId="{D9CD5C62-1805-444A-A9C5-4E8B293D7602}"/>
          </ac:picMkLst>
        </pc:picChg>
        <pc:picChg chg="add mod">
          <ac:chgData name="Anh Kieu" userId="6805ab09bbc37aa0" providerId="LiveId" clId="{E7468280-4DA8-4CB1-8E52-74802F24A314}" dt="2021-11-06T08:20:25.112" v="241" actId="14100"/>
          <ac:picMkLst>
            <pc:docMk/>
            <pc:sldMk cId="0" sldId="263"/>
            <ac:picMk id="1028" creationId="{2EEE77D4-5397-4FFF-8DB5-F3DB3BB12619}"/>
          </ac:picMkLst>
        </pc:picChg>
      </pc:sldChg>
      <pc:sldChg chg="addSp delSp modSp new mod modTransition modAnim">
        <pc:chgData name="Anh Kieu" userId="6805ab09bbc37aa0" providerId="LiveId" clId="{E7468280-4DA8-4CB1-8E52-74802F24A314}" dt="2021-11-07T12:34:55.789" v="1658"/>
        <pc:sldMkLst>
          <pc:docMk/>
          <pc:sldMk cId="2386841305" sldId="264"/>
        </pc:sldMkLst>
        <pc:spChg chg="del">
          <ac:chgData name="Anh Kieu" userId="6805ab09bbc37aa0" providerId="LiveId" clId="{E7468280-4DA8-4CB1-8E52-74802F24A314}" dt="2021-11-07T04:50:14.968" v="682" actId="478"/>
          <ac:spMkLst>
            <pc:docMk/>
            <pc:sldMk cId="2386841305" sldId="264"/>
            <ac:spMk id="2" creationId="{1DB757DC-BBA4-4E7B-98C9-E4F4733D1A44}"/>
          </ac:spMkLst>
        </pc:spChg>
        <pc:spChg chg="del">
          <ac:chgData name="Anh Kieu" userId="6805ab09bbc37aa0" providerId="LiveId" clId="{E7468280-4DA8-4CB1-8E52-74802F24A314}" dt="2021-11-07T04:50:21.129" v="683" actId="478"/>
          <ac:spMkLst>
            <pc:docMk/>
            <pc:sldMk cId="2386841305" sldId="264"/>
            <ac:spMk id="3" creationId="{25A27395-355B-4CBA-990B-06914381DE80}"/>
          </ac:spMkLst>
        </pc:spChg>
        <pc:picChg chg="add mod">
          <ac:chgData name="Anh Kieu" userId="6805ab09bbc37aa0" providerId="LiveId" clId="{E7468280-4DA8-4CB1-8E52-74802F24A314}" dt="2021-11-07T04:57:16.177" v="746" actId="1440"/>
          <ac:picMkLst>
            <pc:docMk/>
            <pc:sldMk cId="2386841305" sldId="264"/>
            <ac:picMk id="4" creationId="{C6766298-C609-4559-9F3C-F78ABD2697F5}"/>
          </ac:picMkLst>
        </pc:picChg>
        <pc:picChg chg="add mod">
          <ac:chgData name="Anh Kieu" userId="6805ab09bbc37aa0" providerId="LiveId" clId="{E7468280-4DA8-4CB1-8E52-74802F24A314}" dt="2021-11-07T04:51:42.336" v="692" actId="14100"/>
          <ac:picMkLst>
            <pc:docMk/>
            <pc:sldMk cId="2386841305" sldId="264"/>
            <ac:picMk id="5" creationId="{233A6CC3-4FA8-4BE6-B879-A253A2C8642D}"/>
          </ac:picMkLst>
        </pc:picChg>
      </pc:sldChg>
      <pc:sldChg chg="addSp delSp modSp new mod modTransition modAnim">
        <pc:chgData name="Anh Kieu" userId="6805ab09bbc37aa0" providerId="LiveId" clId="{E7468280-4DA8-4CB1-8E52-74802F24A314}" dt="2021-11-07T12:35:38.414" v="1661"/>
        <pc:sldMkLst>
          <pc:docMk/>
          <pc:sldMk cId="3085969825" sldId="265"/>
        </pc:sldMkLst>
        <pc:spChg chg="del">
          <ac:chgData name="Anh Kieu" userId="6805ab09bbc37aa0" providerId="LiveId" clId="{E7468280-4DA8-4CB1-8E52-74802F24A314}" dt="2021-11-07T05:00:57.544" v="784" actId="478"/>
          <ac:spMkLst>
            <pc:docMk/>
            <pc:sldMk cId="3085969825" sldId="265"/>
            <ac:spMk id="2" creationId="{88914AA5-1620-44FD-9208-BD754F1E95FF}"/>
          </ac:spMkLst>
        </pc:spChg>
        <pc:spChg chg="del">
          <ac:chgData name="Anh Kieu" userId="6805ab09bbc37aa0" providerId="LiveId" clId="{E7468280-4DA8-4CB1-8E52-74802F24A314}" dt="2021-11-07T05:00:59.768" v="785" actId="478"/>
          <ac:spMkLst>
            <pc:docMk/>
            <pc:sldMk cId="3085969825" sldId="265"/>
            <ac:spMk id="3" creationId="{70340298-C48D-413A-9F92-C9AE7EF7FE41}"/>
          </ac:spMkLst>
        </pc:spChg>
        <pc:spChg chg="add mod">
          <ac:chgData name="Anh Kieu" userId="6805ab09bbc37aa0" providerId="LiveId" clId="{E7468280-4DA8-4CB1-8E52-74802F24A314}" dt="2021-11-07T05:02:39.589" v="795" actId="1076"/>
          <ac:spMkLst>
            <pc:docMk/>
            <pc:sldMk cId="3085969825" sldId="265"/>
            <ac:spMk id="6" creationId="{7DBDCC46-165C-49C8-8B8B-F8A4AF3736D4}"/>
          </ac:spMkLst>
        </pc:spChg>
        <pc:picChg chg="add mod">
          <ac:chgData name="Anh Kieu" userId="6805ab09bbc37aa0" providerId="LiveId" clId="{E7468280-4DA8-4CB1-8E52-74802F24A314}" dt="2021-11-07T05:01:51.191" v="791" actId="14100"/>
          <ac:picMkLst>
            <pc:docMk/>
            <pc:sldMk cId="3085969825" sldId="265"/>
            <ac:picMk id="4" creationId="{D894BAE0-9AEE-42E7-8280-81C7C44AC673}"/>
          </ac:picMkLst>
        </pc:picChg>
      </pc:sldChg>
      <pc:sldChg chg="addSp delSp modSp new mod modTransition modAnim">
        <pc:chgData name="Anh Kieu" userId="6805ab09bbc37aa0" providerId="LiveId" clId="{E7468280-4DA8-4CB1-8E52-74802F24A314}" dt="2021-11-07T12:35:52.290" v="1662"/>
        <pc:sldMkLst>
          <pc:docMk/>
          <pc:sldMk cId="357632105" sldId="266"/>
        </pc:sldMkLst>
        <pc:spChg chg="del">
          <ac:chgData name="Anh Kieu" userId="6805ab09bbc37aa0" providerId="LiveId" clId="{E7468280-4DA8-4CB1-8E52-74802F24A314}" dt="2021-11-07T05:02:51.728" v="797" actId="478"/>
          <ac:spMkLst>
            <pc:docMk/>
            <pc:sldMk cId="357632105" sldId="266"/>
            <ac:spMk id="2" creationId="{B3AFE152-CE54-4677-A4EB-490880DCC0D4}"/>
          </ac:spMkLst>
        </pc:spChg>
        <pc:spChg chg="del">
          <ac:chgData name="Anh Kieu" userId="6805ab09bbc37aa0" providerId="LiveId" clId="{E7468280-4DA8-4CB1-8E52-74802F24A314}" dt="2021-11-07T05:02:54.671" v="798" actId="478"/>
          <ac:spMkLst>
            <pc:docMk/>
            <pc:sldMk cId="357632105" sldId="266"/>
            <ac:spMk id="3" creationId="{370CB172-64B9-40E4-B696-F0B51EA40AE0}"/>
          </ac:spMkLst>
        </pc:spChg>
        <pc:spChg chg="add mod">
          <ac:chgData name="Anh Kieu" userId="6805ab09bbc37aa0" providerId="LiveId" clId="{E7468280-4DA8-4CB1-8E52-74802F24A314}" dt="2021-11-07T05:05:01.883" v="808" actId="1076"/>
          <ac:spMkLst>
            <pc:docMk/>
            <pc:sldMk cId="357632105" sldId="266"/>
            <ac:spMk id="6" creationId="{F406A8CE-9182-41C6-99C9-9AA6A2475B61}"/>
          </ac:spMkLst>
        </pc:spChg>
        <pc:picChg chg="add mod">
          <ac:chgData name="Anh Kieu" userId="6805ab09bbc37aa0" providerId="LiveId" clId="{E7468280-4DA8-4CB1-8E52-74802F24A314}" dt="2021-11-07T05:03:46.629" v="803" actId="1440"/>
          <ac:picMkLst>
            <pc:docMk/>
            <pc:sldMk cId="357632105" sldId="266"/>
            <ac:picMk id="4" creationId="{AFFDA07B-821B-40EC-83FC-FA236F743445}"/>
          </ac:picMkLst>
        </pc:picChg>
      </pc:sldChg>
      <pc:sldChg chg="addSp delSp modSp new mod modTransition modAnim">
        <pc:chgData name="Anh Kieu" userId="6805ab09bbc37aa0" providerId="LiveId" clId="{E7468280-4DA8-4CB1-8E52-74802F24A314}" dt="2021-11-07T12:36:07.610" v="1663"/>
        <pc:sldMkLst>
          <pc:docMk/>
          <pc:sldMk cId="3543927052" sldId="267"/>
        </pc:sldMkLst>
        <pc:spChg chg="add mod">
          <ac:chgData name="Anh Kieu" userId="6805ab09bbc37aa0" providerId="LiveId" clId="{E7468280-4DA8-4CB1-8E52-74802F24A314}" dt="2021-11-07T12:18:50.072" v="1579" actId="403"/>
          <ac:spMkLst>
            <pc:docMk/>
            <pc:sldMk cId="3543927052" sldId="267"/>
            <ac:spMk id="2" creationId="{70CCB414-B532-4029-BCC9-219C364556CB}"/>
          </ac:spMkLst>
        </pc:spChg>
        <pc:spChg chg="del">
          <ac:chgData name="Anh Kieu" userId="6805ab09bbc37aa0" providerId="LiveId" clId="{E7468280-4DA8-4CB1-8E52-74802F24A314}" dt="2021-11-07T05:05:43.121" v="810" actId="478"/>
          <ac:spMkLst>
            <pc:docMk/>
            <pc:sldMk cId="3543927052" sldId="267"/>
            <ac:spMk id="2" creationId="{BC8AC7EC-615C-4FC2-8282-E3914CC093C0}"/>
          </ac:spMkLst>
        </pc:spChg>
        <pc:spChg chg="del">
          <ac:chgData name="Anh Kieu" userId="6805ab09bbc37aa0" providerId="LiveId" clId="{E7468280-4DA8-4CB1-8E52-74802F24A314}" dt="2021-11-07T05:05:45.942" v="811" actId="478"/>
          <ac:spMkLst>
            <pc:docMk/>
            <pc:sldMk cId="3543927052" sldId="267"/>
            <ac:spMk id="3" creationId="{30E82067-4169-4510-89C4-D34A492C70E7}"/>
          </ac:spMkLst>
        </pc:spChg>
        <pc:spChg chg="add mod">
          <ac:chgData name="Anh Kieu" userId="6805ab09bbc37aa0" providerId="LiveId" clId="{E7468280-4DA8-4CB1-8E52-74802F24A314}" dt="2021-11-07T11:55:55.050" v="928" actId="20577"/>
          <ac:spMkLst>
            <pc:docMk/>
            <pc:sldMk cId="3543927052" sldId="267"/>
            <ac:spMk id="7" creationId="{4341551D-E3C3-462E-8D17-0B608357BB36}"/>
          </ac:spMkLst>
        </pc:spChg>
        <pc:spChg chg="add del mod">
          <ac:chgData name="Anh Kieu" userId="6805ab09bbc37aa0" providerId="LiveId" clId="{E7468280-4DA8-4CB1-8E52-74802F24A314}" dt="2021-11-07T11:56:12.978" v="930" actId="478"/>
          <ac:spMkLst>
            <pc:docMk/>
            <pc:sldMk cId="3543927052" sldId="267"/>
            <ac:spMk id="9" creationId="{0CD48C74-C929-4621-9F8D-B97DD09A00AE}"/>
          </ac:spMkLst>
        </pc:spChg>
        <pc:spChg chg="add del mod">
          <ac:chgData name="Anh Kieu" userId="6805ab09bbc37aa0" providerId="LiveId" clId="{E7468280-4DA8-4CB1-8E52-74802F24A314}" dt="2021-11-07T11:56:19.493" v="931" actId="478"/>
          <ac:spMkLst>
            <pc:docMk/>
            <pc:sldMk cId="3543927052" sldId="267"/>
            <ac:spMk id="11" creationId="{B80313D0-FB31-4362-8771-8E27AD206F21}"/>
          </ac:spMkLst>
        </pc:spChg>
        <pc:picChg chg="add mod">
          <ac:chgData name="Anh Kieu" userId="6805ab09bbc37aa0" providerId="LiveId" clId="{E7468280-4DA8-4CB1-8E52-74802F24A314}" dt="2021-11-07T05:10:43.353" v="844" actId="14100"/>
          <ac:picMkLst>
            <pc:docMk/>
            <pc:sldMk cId="3543927052" sldId="267"/>
            <ac:picMk id="4" creationId="{CCC3C309-75ED-46C2-ABB1-0E81E0B9444B}"/>
          </ac:picMkLst>
        </pc:picChg>
        <pc:picChg chg="add mod">
          <ac:chgData name="Anh Kieu" userId="6805ab09bbc37aa0" providerId="LiveId" clId="{E7468280-4DA8-4CB1-8E52-74802F24A314}" dt="2021-11-07T05:06:49.870" v="814" actId="14100"/>
          <ac:picMkLst>
            <pc:docMk/>
            <pc:sldMk cId="3543927052" sldId="267"/>
            <ac:picMk id="5" creationId="{B3DE5826-D920-4DF4-AFEA-DFD1F7F4F8B5}"/>
          </ac:picMkLst>
        </pc:picChg>
      </pc:sldChg>
      <pc:sldChg chg="addSp delSp modSp new mod modTransition modAnim">
        <pc:chgData name="Anh Kieu" userId="6805ab09bbc37aa0" providerId="LiveId" clId="{E7468280-4DA8-4CB1-8E52-74802F24A314}" dt="2021-11-07T12:36:25.108" v="1664"/>
        <pc:sldMkLst>
          <pc:docMk/>
          <pc:sldMk cId="3742326775" sldId="268"/>
        </pc:sldMkLst>
        <pc:spChg chg="del">
          <ac:chgData name="Anh Kieu" userId="6805ab09bbc37aa0" providerId="LiveId" clId="{E7468280-4DA8-4CB1-8E52-74802F24A314}" dt="2021-11-07T05:12:02.865" v="847" actId="478"/>
          <ac:spMkLst>
            <pc:docMk/>
            <pc:sldMk cId="3742326775" sldId="268"/>
            <ac:spMk id="2" creationId="{713D11E5-66B1-4C61-8E51-962B304D509D}"/>
          </ac:spMkLst>
        </pc:spChg>
        <pc:spChg chg="add mod">
          <ac:chgData name="Anh Kieu" userId="6805ab09bbc37aa0" providerId="LiveId" clId="{E7468280-4DA8-4CB1-8E52-74802F24A314}" dt="2021-11-07T12:23:44.714" v="1620" actId="404"/>
          <ac:spMkLst>
            <pc:docMk/>
            <pc:sldMk cId="3742326775" sldId="268"/>
            <ac:spMk id="3" creationId="{13EE057E-3919-4133-8CEC-CA39EFB544E6}"/>
          </ac:spMkLst>
        </pc:spChg>
        <pc:spChg chg="del">
          <ac:chgData name="Anh Kieu" userId="6805ab09bbc37aa0" providerId="LiveId" clId="{E7468280-4DA8-4CB1-8E52-74802F24A314}" dt="2021-11-07T05:12:05.550" v="848" actId="478"/>
          <ac:spMkLst>
            <pc:docMk/>
            <pc:sldMk cId="3742326775" sldId="268"/>
            <ac:spMk id="3" creationId="{14760D81-AA95-4168-8458-890EBC48E5CC}"/>
          </ac:spMkLst>
        </pc:spChg>
        <pc:picChg chg="add mod">
          <ac:chgData name="Anh Kieu" userId="6805ab09bbc37aa0" providerId="LiveId" clId="{E7468280-4DA8-4CB1-8E52-74802F24A314}" dt="2021-11-07T12:21:53.340" v="1584" actId="14100"/>
          <ac:picMkLst>
            <pc:docMk/>
            <pc:sldMk cId="3742326775" sldId="268"/>
            <ac:picMk id="2" creationId="{01D740DD-EC4F-41BE-A72C-B1F19CA501EB}"/>
          </ac:picMkLst>
        </pc:picChg>
      </pc:sldChg>
    </pc:docChg>
  </pc:docChgLst>
  <pc:docChgLst>
    <pc:chgData name="Anh Kieu" userId="6805ab09bbc37aa0" providerId="LiveId" clId="{89078F05-91CF-47EB-A57D-8AC3F31DC53B}"/>
    <pc:docChg chg="modSld">
      <pc:chgData name="Anh Kieu" userId="6805ab09bbc37aa0" providerId="LiveId" clId="{89078F05-91CF-47EB-A57D-8AC3F31DC53B}" dt="2022-08-14T14:36:49.764" v="138" actId="20577"/>
      <pc:docMkLst>
        <pc:docMk/>
      </pc:docMkLst>
      <pc:sldChg chg="addSp delSp modSp modAnim">
        <pc:chgData name="Anh Kieu" userId="6805ab09bbc37aa0" providerId="LiveId" clId="{89078F05-91CF-47EB-A57D-8AC3F31DC53B}" dt="2022-08-14T14:36:49.764" v="138" actId="20577"/>
        <pc:sldMkLst>
          <pc:docMk/>
          <pc:sldMk cId="0" sldId="263"/>
        </pc:sldMkLst>
        <pc:spChg chg="mod">
          <ac:chgData name="Anh Kieu" userId="6805ab09bbc37aa0" providerId="LiveId" clId="{89078F05-91CF-47EB-A57D-8AC3F31DC53B}" dt="2022-08-14T14:36:49.764" v="138" actId="20577"/>
          <ac:spMkLst>
            <pc:docMk/>
            <pc:sldMk cId="0" sldId="263"/>
            <ac:spMk id="3" creationId="{698A7401-B15E-4446-83DF-FA5FA0F47EA2}"/>
          </ac:spMkLst>
        </pc:spChg>
        <pc:spChg chg="mod">
          <ac:chgData name="Anh Kieu" userId="6805ab09bbc37aa0" providerId="LiveId" clId="{89078F05-91CF-47EB-A57D-8AC3F31DC53B}" dt="2022-08-14T14:32:20.546" v="108" actId="20577"/>
          <ac:spMkLst>
            <pc:docMk/>
            <pc:sldMk cId="0" sldId="263"/>
            <ac:spMk id="5" creationId="{00000000-0000-0000-0000-000000000000}"/>
          </ac:spMkLst>
        </pc:spChg>
        <pc:spChg chg="mod">
          <ac:chgData name="Anh Kieu" userId="6805ab09bbc37aa0" providerId="LiveId" clId="{89078F05-91CF-47EB-A57D-8AC3F31DC53B}" dt="2022-08-14T14:35:52.219" v="127" actId="20577"/>
          <ac:spMkLst>
            <pc:docMk/>
            <pc:sldMk cId="0" sldId="263"/>
            <ac:spMk id="7" creationId="{88C452D3-E2AF-447E-A54E-BEDFB34A45FD}"/>
          </ac:spMkLst>
        </pc:spChg>
        <pc:picChg chg="add mod">
          <ac:chgData name="Anh Kieu" userId="6805ab09bbc37aa0" providerId="LiveId" clId="{89078F05-91CF-47EB-A57D-8AC3F31DC53B}" dt="2022-08-14T14:34:03.181" v="115" actId="1076"/>
          <ac:picMkLst>
            <pc:docMk/>
            <pc:sldMk cId="0" sldId="263"/>
            <ac:picMk id="2" creationId="{AC9C5FC8-39BE-50B8-DE35-F22A9E88F77B}"/>
          </ac:picMkLst>
        </pc:picChg>
        <pc:picChg chg="del">
          <ac:chgData name="Anh Kieu" userId="6805ab09bbc37aa0" providerId="LiveId" clId="{89078F05-91CF-47EB-A57D-8AC3F31DC53B}" dt="2022-08-14T14:33:01.011" v="109" actId="478"/>
          <ac:picMkLst>
            <pc:docMk/>
            <pc:sldMk cId="0" sldId="263"/>
            <ac:picMk id="1026" creationId="{D9CD5C62-1805-444A-A9C5-4E8B293D7602}"/>
          </ac:picMkLst>
        </pc:picChg>
        <pc:picChg chg="del">
          <ac:chgData name="Anh Kieu" userId="6805ab09bbc37aa0" providerId="LiveId" clId="{89078F05-91CF-47EB-A57D-8AC3F31DC53B}" dt="2022-08-14T14:33:52.963" v="114" actId="478"/>
          <ac:picMkLst>
            <pc:docMk/>
            <pc:sldMk cId="0" sldId="263"/>
            <ac:picMk id="1028" creationId="{2EEE77D4-5397-4FFF-8DB5-F3DB3BB12619}"/>
          </ac:picMkLst>
        </pc:picChg>
      </pc:sldChg>
    </pc:docChg>
  </pc:docChgLst>
  <pc:docChgLst>
    <pc:chgData name="Anh Kieu" userId="6805ab09bbc37aa0" providerId="LiveId" clId="{8C5E1C08-0498-494C-8A35-717BC3BA6B82}"/>
    <pc:docChg chg="custSel delSld modSld">
      <pc:chgData name="Anh Kieu" userId="6805ab09bbc37aa0" providerId="LiveId" clId="{8C5E1C08-0498-494C-8A35-717BC3BA6B82}" dt="2022-01-24T14:37:33.720" v="569" actId="20577"/>
      <pc:docMkLst>
        <pc:docMk/>
      </pc:docMkLst>
      <pc:sldChg chg="delSp modSp mod delAnim modAnim">
        <pc:chgData name="Anh Kieu" userId="6805ab09bbc37aa0" providerId="LiveId" clId="{8C5E1C08-0498-494C-8A35-717BC3BA6B82}" dt="2022-01-24T14:13:07.780" v="238" actId="20577"/>
        <pc:sldMkLst>
          <pc:docMk/>
          <pc:sldMk cId="0" sldId="257"/>
        </pc:sldMkLst>
        <pc:spChg chg="mod">
          <ac:chgData name="Anh Kieu" userId="6805ab09bbc37aa0" providerId="LiveId" clId="{8C5E1C08-0498-494C-8A35-717BC3BA6B82}" dt="2022-01-24T14:10:54.919" v="79" actId="14100"/>
          <ac:spMkLst>
            <pc:docMk/>
            <pc:sldMk cId="0" sldId="257"/>
            <ac:spMk id="33" creationId="{44111977-6B89-46AA-A762-1A00F60B3439}"/>
          </ac:spMkLst>
        </pc:spChg>
        <pc:spChg chg="del">
          <ac:chgData name="Anh Kieu" userId="6805ab09bbc37aa0" providerId="LiveId" clId="{8C5E1C08-0498-494C-8A35-717BC3BA6B82}" dt="2022-01-24T14:11:05.285" v="80" actId="478"/>
          <ac:spMkLst>
            <pc:docMk/>
            <pc:sldMk cId="0" sldId="257"/>
            <ac:spMk id="43" creationId="{1A584290-A445-4C4E-9D03-A6FBEE1E014A}"/>
          </ac:spMkLst>
        </pc:spChg>
        <pc:spChg chg="mod">
          <ac:chgData name="Anh Kieu" userId="6805ab09bbc37aa0" providerId="LiveId" clId="{8C5E1C08-0498-494C-8A35-717BC3BA6B82}" dt="2022-01-24T14:12:32.076" v="189" actId="20577"/>
          <ac:spMkLst>
            <pc:docMk/>
            <pc:sldMk cId="0" sldId="257"/>
            <ac:spMk id="44" creationId="{09C54718-C201-4F61-A308-DB34FAD29679}"/>
          </ac:spMkLst>
        </pc:spChg>
        <pc:spChg chg="del">
          <ac:chgData name="Anh Kieu" userId="6805ab09bbc37aa0" providerId="LiveId" clId="{8C5E1C08-0498-494C-8A35-717BC3BA6B82}" dt="2022-01-24T14:11:12.610" v="82" actId="478"/>
          <ac:spMkLst>
            <pc:docMk/>
            <pc:sldMk cId="0" sldId="257"/>
            <ac:spMk id="45" creationId="{D8A6E004-2C8E-40F5-8F07-3B1C3C7D6274}"/>
          </ac:spMkLst>
        </pc:spChg>
        <pc:spChg chg="mod">
          <ac:chgData name="Anh Kieu" userId="6805ab09bbc37aa0" providerId="LiveId" clId="{8C5E1C08-0498-494C-8A35-717BC3BA6B82}" dt="2022-01-24T14:13:07.780" v="238" actId="20577"/>
          <ac:spMkLst>
            <pc:docMk/>
            <pc:sldMk cId="0" sldId="257"/>
            <ac:spMk id="46" creationId="{9C54EE15-D807-4E0E-AB80-1E788BF4BA8D}"/>
          </ac:spMkLst>
        </pc:spChg>
        <pc:picChg chg="del">
          <ac:chgData name="Anh Kieu" userId="6805ab09bbc37aa0" providerId="LiveId" clId="{8C5E1C08-0498-494C-8A35-717BC3BA6B82}" dt="2022-01-24T14:11:07.352" v="81" actId="478"/>
          <ac:picMkLst>
            <pc:docMk/>
            <pc:sldMk cId="0" sldId="257"/>
            <ac:picMk id="6" creationId="{00000000-0000-0000-0000-000000000000}"/>
          </ac:picMkLst>
        </pc:picChg>
        <pc:picChg chg="del">
          <ac:chgData name="Anh Kieu" userId="6805ab09bbc37aa0" providerId="LiveId" clId="{8C5E1C08-0498-494C-8A35-717BC3BA6B82}" dt="2022-01-24T14:11:13.662" v="83" actId="478"/>
          <ac:picMkLst>
            <pc:docMk/>
            <pc:sldMk cId="0" sldId="257"/>
            <ac:picMk id="9" creationId="{00000000-0000-0000-0000-000000000000}"/>
          </ac:picMkLst>
        </pc:picChg>
      </pc:sldChg>
      <pc:sldChg chg="addSp delSp modSp mod modAnim">
        <pc:chgData name="Anh Kieu" userId="6805ab09bbc37aa0" providerId="LiveId" clId="{8C5E1C08-0498-494C-8A35-717BC3BA6B82}" dt="2022-01-24T14:18:30.122" v="278" actId="1076"/>
        <pc:sldMkLst>
          <pc:docMk/>
          <pc:sldMk cId="0" sldId="258"/>
        </pc:sldMkLst>
        <pc:spChg chg="mod">
          <ac:chgData name="Anh Kieu" userId="6805ab09bbc37aa0" providerId="LiveId" clId="{8C5E1C08-0498-494C-8A35-717BC3BA6B82}" dt="2022-01-24T14:13:39.460" v="271" actId="20577"/>
          <ac:spMkLst>
            <pc:docMk/>
            <pc:sldMk cId="0" sldId="258"/>
            <ac:spMk id="2" creationId="{EA1F49AA-FFE9-4D8F-950B-2AD6045172BD}"/>
          </ac:spMkLst>
        </pc:spChg>
        <pc:spChg chg="del">
          <ac:chgData name="Anh Kieu" userId="6805ab09bbc37aa0" providerId="LiveId" clId="{8C5E1C08-0498-494C-8A35-717BC3BA6B82}" dt="2022-01-24T14:18:04.406" v="272" actId="478"/>
          <ac:spMkLst>
            <pc:docMk/>
            <pc:sldMk cId="0" sldId="258"/>
            <ac:spMk id="3" creationId="{42E5EB5B-F94A-4B8B-AB5F-BBE169F782B0}"/>
          </ac:spMkLst>
        </pc:spChg>
        <pc:spChg chg="del">
          <ac:chgData name="Anh Kieu" userId="6805ab09bbc37aa0" providerId="LiveId" clId="{8C5E1C08-0498-494C-8A35-717BC3BA6B82}" dt="2022-01-24T14:18:11.089" v="274" actId="478"/>
          <ac:spMkLst>
            <pc:docMk/>
            <pc:sldMk cId="0" sldId="258"/>
            <ac:spMk id="4" creationId="{E248B2E7-C307-4A98-93BC-8D3071BB7227}"/>
          </ac:spMkLst>
        </pc:spChg>
        <pc:spChg chg="add mod">
          <ac:chgData name="Anh Kieu" userId="6805ab09bbc37aa0" providerId="LiveId" clId="{8C5E1C08-0498-494C-8A35-717BC3BA6B82}" dt="2022-01-24T14:18:30.122" v="278" actId="1076"/>
          <ac:spMkLst>
            <pc:docMk/>
            <pc:sldMk cId="0" sldId="258"/>
            <ac:spMk id="9" creationId="{2BB79AF1-0659-4426-82BC-710CAF933A0B}"/>
          </ac:spMkLst>
        </pc:spChg>
        <pc:picChg chg="del">
          <ac:chgData name="Anh Kieu" userId="6805ab09bbc37aa0" providerId="LiveId" clId="{8C5E1C08-0498-494C-8A35-717BC3BA6B82}" dt="2022-01-24T14:18:07.919" v="273" actId="478"/>
          <ac:picMkLst>
            <pc:docMk/>
            <pc:sldMk cId="0" sldId="258"/>
            <ac:picMk id="1025" creationId="{2C89594C-C41B-4B33-99BE-E836768B104B}"/>
          </ac:picMkLst>
        </pc:picChg>
      </pc:sldChg>
      <pc:sldChg chg="addSp delSp modSp mod delAnim">
        <pc:chgData name="Anh Kieu" userId="6805ab09bbc37aa0" providerId="LiveId" clId="{8C5E1C08-0498-494C-8A35-717BC3BA6B82}" dt="2022-01-24T14:19:23.975" v="283" actId="14100"/>
        <pc:sldMkLst>
          <pc:docMk/>
          <pc:sldMk cId="0" sldId="259"/>
        </pc:sldMkLst>
        <pc:spChg chg="add mod">
          <ac:chgData name="Anh Kieu" userId="6805ab09bbc37aa0" providerId="LiveId" clId="{8C5E1C08-0498-494C-8A35-717BC3BA6B82}" dt="2022-01-24T14:19:23.975" v="283" actId="14100"/>
          <ac:spMkLst>
            <pc:docMk/>
            <pc:sldMk cId="0" sldId="259"/>
            <ac:spMk id="7" creationId="{2BCECCBE-6395-473A-924E-A4C7AF280EE8}"/>
          </ac:spMkLst>
        </pc:spChg>
        <pc:spChg chg="del">
          <ac:chgData name="Anh Kieu" userId="6805ab09bbc37aa0" providerId="LiveId" clId="{8C5E1C08-0498-494C-8A35-717BC3BA6B82}" dt="2022-01-24T14:18:36.801" v="279" actId="478"/>
          <ac:spMkLst>
            <pc:docMk/>
            <pc:sldMk cId="0" sldId="259"/>
            <ac:spMk id="37" creationId="{3E2DA8F9-7B35-470F-BCB5-347B1F5C8875}"/>
          </ac:spMkLst>
        </pc:spChg>
        <pc:spChg chg="del">
          <ac:chgData name="Anh Kieu" userId="6805ab09bbc37aa0" providerId="LiveId" clId="{8C5E1C08-0498-494C-8A35-717BC3BA6B82}" dt="2022-01-24T14:18:43.180" v="280" actId="478"/>
          <ac:spMkLst>
            <pc:docMk/>
            <pc:sldMk cId="0" sldId="259"/>
            <ac:spMk id="42" creationId="{F9D50FAE-1E3D-4F26-A064-D6B299EC25C9}"/>
          </ac:spMkLst>
        </pc:spChg>
      </pc:sldChg>
      <pc:sldChg chg="addSp delSp mod delAnim">
        <pc:chgData name="Anh Kieu" userId="6805ab09bbc37aa0" providerId="LiveId" clId="{8C5E1C08-0498-494C-8A35-717BC3BA6B82}" dt="2022-01-24T14:20:04.959" v="286"/>
        <pc:sldMkLst>
          <pc:docMk/>
          <pc:sldMk cId="0" sldId="260"/>
        </pc:sldMkLst>
        <pc:spChg chg="del">
          <ac:chgData name="Anh Kieu" userId="6805ab09bbc37aa0" providerId="LiveId" clId="{8C5E1C08-0498-494C-8A35-717BC3BA6B82}" dt="2022-01-24T14:19:30.266" v="284" actId="478"/>
          <ac:spMkLst>
            <pc:docMk/>
            <pc:sldMk cId="0" sldId="260"/>
            <ac:spMk id="36" creationId="{BE850D41-5584-45BA-8F67-1BACF889B7DE}"/>
          </ac:spMkLst>
        </pc:spChg>
        <pc:spChg chg="del">
          <ac:chgData name="Anh Kieu" userId="6805ab09bbc37aa0" providerId="LiveId" clId="{8C5E1C08-0498-494C-8A35-717BC3BA6B82}" dt="2022-01-24T14:19:33.330" v="285" actId="478"/>
          <ac:spMkLst>
            <pc:docMk/>
            <pc:sldMk cId="0" sldId="260"/>
            <ac:spMk id="42" creationId="{5F673792-9466-49D9-8ADA-A4872A0A468E}"/>
          </ac:spMkLst>
        </pc:spChg>
        <pc:picChg chg="add">
          <ac:chgData name="Anh Kieu" userId="6805ab09bbc37aa0" providerId="LiveId" clId="{8C5E1C08-0498-494C-8A35-717BC3BA6B82}" dt="2022-01-24T14:20:04.959" v="286"/>
          <ac:picMkLst>
            <pc:docMk/>
            <pc:sldMk cId="0" sldId="260"/>
            <ac:picMk id="1026" creationId="{799B0823-28FD-4499-B6B8-1F80AF8AD54F}"/>
          </ac:picMkLst>
        </pc:picChg>
      </pc:sldChg>
      <pc:sldChg chg="addSp delSp modSp mod delAnim">
        <pc:chgData name="Anh Kieu" userId="6805ab09bbc37aa0" providerId="LiveId" clId="{8C5E1C08-0498-494C-8A35-717BC3BA6B82}" dt="2022-01-24T14:22:41.594" v="301" actId="14100"/>
        <pc:sldMkLst>
          <pc:docMk/>
          <pc:sldMk cId="0" sldId="261"/>
        </pc:sldMkLst>
        <pc:spChg chg="add mod">
          <ac:chgData name="Anh Kieu" userId="6805ab09bbc37aa0" providerId="LiveId" clId="{8C5E1C08-0498-494C-8A35-717BC3BA6B82}" dt="2022-01-24T14:22:32.070" v="300" actId="1076"/>
          <ac:spMkLst>
            <pc:docMk/>
            <pc:sldMk cId="0" sldId="261"/>
            <ac:spMk id="8" creationId="{36D61D5F-C2BC-47B7-A94D-C8019E9CC19C}"/>
          </ac:spMkLst>
        </pc:spChg>
        <pc:spChg chg="del">
          <ac:chgData name="Anh Kieu" userId="6805ab09bbc37aa0" providerId="LiveId" clId="{8C5E1C08-0498-494C-8A35-717BC3BA6B82}" dt="2022-01-24T14:20:48.347" v="292" actId="478"/>
          <ac:spMkLst>
            <pc:docMk/>
            <pc:sldMk cId="0" sldId="261"/>
            <ac:spMk id="42" creationId="{103E346B-C448-4775-8519-4400C525CC97}"/>
          </ac:spMkLst>
        </pc:spChg>
        <pc:spChg chg="del">
          <ac:chgData name="Anh Kieu" userId="6805ab09bbc37aa0" providerId="LiveId" clId="{8C5E1C08-0498-494C-8A35-717BC3BA6B82}" dt="2022-01-24T14:20:53.334" v="293" actId="478"/>
          <ac:spMkLst>
            <pc:docMk/>
            <pc:sldMk cId="0" sldId="261"/>
            <ac:spMk id="43" creationId="{1151F0C7-34A6-4977-B262-96C253CDC860}"/>
          </ac:spMkLst>
        </pc:spChg>
        <pc:picChg chg="mod">
          <ac:chgData name="Anh Kieu" userId="6805ab09bbc37aa0" providerId="LiveId" clId="{8C5E1C08-0498-494C-8A35-717BC3BA6B82}" dt="2022-01-24T14:22:41.594" v="301" actId="14100"/>
          <ac:picMkLst>
            <pc:docMk/>
            <pc:sldMk cId="0" sldId="261"/>
            <ac:picMk id="26" creationId="{00000000-0000-0000-0000-000000000000}"/>
          </ac:picMkLst>
        </pc:picChg>
        <pc:picChg chg="add mod">
          <ac:chgData name="Anh Kieu" userId="6805ab09bbc37aa0" providerId="LiveId" clId="{8C5E1C08-0498-494C-8A35-717BC3BA6B82}" dt="2022-01-24T14:21:29.838" v="296" actId="14100"/>
          <ac:picMkLst>
            <pc:docMk/>
            <pc:sldMk cId="0" sldId="261"/>
            <ac:picMk id="2050" creationId="{74926699-1B6D-42E2-9E6C-36145A35E196}"/>
          </ac:picMkLst>
        </pc:picChg>
      </pc:sldChg>
      <pc:sldChg chg="addSp delSp modSp mod delAnim">
        <pc:chgData name="Anh Kieu" userId="6805ab09bbc37aa0" providerId="LiveId" clId="{8C5E1C08-0498-494C-8A35-717BC3BA6B82}" dt="2022-01-24T14:23:17.440" v="305" actId="1076"/>
        <pc:sldMkLst>
          <pc:docMk/>
          <pc:sldMk cId="0" sldId="262"/>
        </pc:sldMkLst>
        <pc:spChg chg="add mod">
          <ac:chgData name="Anh Kieu" userId="6805ab09bbc37aa0" providerId="LiveId" clId="{8C5E1C08-0498-494C-8A35-717BC3BA6B82}" dt="2022-01-24T14:23:17.440" v="305" actId="1076"/>
          <ac:spMkLst>
            <pc:docMk/>
            <pc:sldMk cId="0" sldId="262"/>
            <ac:spMk id="4" creationId="{E3FAE3FA-6D37-4AB9-A586-85145B7F6B36}"/>
          </ac:spMkLst>
        </pc:spChg>
        <pc:spChg chg="del">
          <ac:chgData name="Anh Kieu" userId="6805ab09bbc37aa0" providerId="LiveId" clId="{8C5E1C08-0498-494C-8A35-717BC3BA6B82}" dt="2022-01-24T14:21:59.931" v="298" actId="478"/>
          <ac:spMkLst>
            <pc:docMk/>
            <pc:sldMk cId="0" sldId="262"/>
            <ac:spMk id="24" creationId="{00000000-0000-0000-0000-000000000000}"/>
          </ac:spMkLst>
        </pc:spChg>
      </pc:sldChg>
      <pc:sldChg chg="modSp">
        <pc:chgData name="Anh Kieu" userId="6805ab09bbc37aa0" providerId="LiveId" clId="{8C5E1C08-0498-494C-8A35-717BC3BA6B82}" dt="2022-01-24T14:37:33.720" v="569" actId="20577"/>
        <pc:sldMkLst>
          <pc:docMk/>
          <pc:sldMk cId="0" sldId="263"/>
        </pc:sldMkLst>
        <pc:spChg chg="mod">
          <ac:chgData name="Anh Kieu" userId="6805ab09bbc37aa0" providerId="LiveId" clId="{8C5E1C08-0498-494C-8A35-717BC3BA6B82}" dt="2022-01-24T14:37:33.720" v="569" actId="20577"/>
          <ac:spMkLst>
            <pc:docMk/>
            <pc:sldMk cId="0" sldId="263"/>
            <ac:spMk id="3" creationId="{698A7401-B15E-4446-83DF-FA5FA0F47EA2}"/>
          </ac:spMkLst>
        </pc:spChg>
        <pc:spChg chg="mod">
          <ac:chgData name="Anh Kieu" userId="6805ab09bbc37aa0" providerId="LiveId" clId="{8C5E1C08-0498-494C-8A35-717BC3BA6B82}" dt="2022-01-24T14:09:34.408" v="27" actId="20577"/>
          <ac:spMkLst>
            <pc:docMk/>
            <pc:sldMk cId="0" sldId="263"/>
            <ac:spMk id="7" creationId="{88C452D3-E2AF-447E-A54E-BEDFB34A45FD}"/>
          </ac:spMkLst>
        </pc:spChg>
      </pc:sldChg>
      <pc:sldChg chg="addSp delSp modSp mod delAnim">
        <pc:chgData name="Anh Kieu" userId="6805ab09bbc37aa0" providerId="LiveId" clId="{8C5E1C08-0498-494C-8A35-717BC3BA6B82}" dt="2022-01-24T14:20:39.100" v="291" actId="1076"/>
        <pc:sldMkLst>
          <pc:docMk/>
          <pc:sldMk cId="2386841305" sldId="264"/>
        </pc:sldMkLst>
        <pc:spChg chg="add mod">
          <ac:chgData name="Anh Kieu" userId="6805ab09bbc37aa0" providerId="LiveId" clId="{8C5E1C08-0498-494C-8A35-717BC3BA6B82}" dt="2022-01-24T14:20:39.100" v="291" actId="1076"/>
          <ac:spMkLst>
            <pc:docMk/>
            <pc:sldMk cId="2386841305" sldId="264"/>
            <ac:spMk id="6" creationId="{A2B7A558-023B-4B45-A047-6E45DD51DD11}"/>
          </ac:spMkLst>
        </pc:spChg>
        <pc:picChg chg="del">
          <ac:chgData name="Anh Kieu" userId="6805ab09bbc37aa0" providerId="LiveId" clId="{8C5E1C08-0498-494C-8A35-717BC3BA6B82}" dt="2022-01-24T14:20:11.370" v="287" actId="478"/>
          <ac:picMkLst>
            <pc:docMk/>
            <pc:sldMk cId="2386841305" sldId="264"/>
            <ac:picMk id="5" creationId="{233A6CC3-4FA8-4BE6-B879-A253A2C8642D}"/>
          </ac:picMkLst>
        </pc:picChg>
      </pc:sldChg>
      <pc:sldChg chg="addSp delSp modSp mod delAnim modAnim">
        <pc:chgData name="Anh Kieu" userId="6805ab09bbc37aa0" providerId="LiveId" clId="{8C5E1C08-0498-494C-8A35-717BC3BA6B82}" dt="2022-01-24T14:28:03.855" v="348" actId="403"/>
        <pc:sldMkLst>
          <pc:docMk/>
          <pc:sldMk cId="3085969825" sldId="265"/>
        </pc:sldMkLst>
        <pc:spChg chg="add del mod">
          <ac:chgData name="Anh Kieu" userId="6805ab09bbc37aa0" providerId="LiveId" clId="{8C5E1C08-0498-494C-8A35-717BC3BA6B82}" dt="2022-01-24T14:27:07.279" v="313"/>
          <ac:spMkLst>
            <pc:docMk/>
            <pc:sldMk cId="3085969825" sldId="265"/>
            <ac:spMk id="3" creationId="{C69D2898-7E6D-49C3-92CF-A156CFAA658C}"/>
          </ac:spMkLst>
        </pc:spChg>
        <pc:spChg chg="add mod">
          <ac:chgData name="Anh Kieu" userId="6805ab09bbc37aa0" providerId="LiveId" clId="{8C5E1C08-0498-494C-8A35-717BC3BA6B82}" dt="2022-01-24T14:28:03.855" v="348" actId="403"/>
          <ac:spMkLst>
            <pc:docMk/>
            <pc:sldMk cId="3085969825" sldId="265"/>
            <ac:spMk id="5" creationId="{2F96EBF7-3BE2-46D8-8D65-CD85D5F422C3}"/>
          </ac:spMkLst>
        </pc:spChg>
        <pc:spChg chg="del">
          <ac:chgData name="Anh Kieu" userId="6805ab09bbc37aa0" providerId="LiveId" clId="{8C5E1C08-0498-494C-8A35-717BC3BA6B82}" dt="2022-01-24T14:23:25.981" v="307" actId="478"/>
          <ac:spMkLst>
            <pc:docMk/>
            <pc:sldMk cId="3085969825" sldId="265"/>
            <ac:spMk id="6" creationId="{7DBDCC46-165C-49C8-8B8B-F8A4AF3736D4}"/>
          </ac:spMkLst>
        </pc:spChg>
        <pc:picChg chg="add mod">
          <ac:chgData name="Anh Kieu" userId="6805ab09bbc37aa0" providerId="LiveId" clId="{8C5E1C08-0498-494C-8A35-717BC3BA6B82}" dt="2022-01-24T14:26:30.141" v="309" actId="14100"/>
          <ac:picMkLst>
            <pc:docMk/>
            <pc:sldMk cId="3085969825" sldId="265"/>
            <ac:picMk id="2" creationId="{8805DAC3-3BA6-4AA3-90E7-0C73FAB1ED3B}"/>
          </ac:picMkLst>
        </pc:picChg>
        <pc:picChg chg="del">
          <ac:chgData name="Anh Kieu" userId="6805ab09bbc37aa0" providerId="LiveId" clId="{8C5E1C08-0498-494C-8A35-717BC3BA6B82}" dt="2022-01-24T14:23:22.468" v="306" actId="478"/>
          <ac:picMkLst>
            <pc:docMk/>
            <pc:sldMk cId="3085969825" sldId="265"/>
            <ac:picMk id="4" creationId="{D894BAE0-9AEE-42E7-8280-81C7C44AC673}"/>
          </ac:picMkLst>
        </pc:picChg>
      </pc:sldChg>
      <pc:sldChg chg="addSp delSp modSp mod delAnim">
        <pc:chgData name="Anh Kieu" userId="6805ab09bbc37aa0" providerId="LiveId" clId="{8C5E1C08-0498-494C-8A35-717BC3BA6B82}" dt="2022-01-24T14:31:24.634" v="565" actId="1076"/>
        <pc:sldMkLst>
          <pc:docMk/>
          <pc:sldMk cId="357632105" sldId="266"/>
        </pc:sldMkLst>
        <pc:spChg chg="add mod">
          <ac:chgData name="Anh Kieu" userId="6805ab09bbc37aa0" providerId="LiveId" clId="{8C5E1C08-0498-494C-8A35-717BC3BA6B82}" dt="2022-01-24T14:31:24.634" v="565" actId="1076"/>
          <ac:spMkLst>
            <pc:docMk/>
            <pc:sldMk cId="357632105" sldId="266"/>
            <ac:spMk id="2" creationId="{6E66AA46-58EE-413A-858B-894AC43C309E}"/>
          </ac:spMkLst>
        </pc:spChg>
        <pc:spChg chg="del">
          <ac:chgData name="Anh Kieu" userId="6805ab09bbc37aa0" providerId="LiveId" clId="{8C5E1C08-0498-494C-8A35-717BC3BA6B82}" dt="2022-01-24T14:28:34.772" v="351" actId="478"/>
          <ac:spMkLst>
            <pc:docMk/>
            <pc:sldMk cId="357632105" sldId="266"/>
            <ac:spMk id="6" creationId="{F406A8CE-9182-41C6-99C9-9AA6A2475B61}"/>
          </ac:spMkLst>
        </pc:spChg>
        <pc:picChg chg="del">
          <ac:chgData name="Anh Kieu" userId="6805ab09bbc37aa0" providerId="LiveId" clId="{8C5E1C08-0498-494C-8A35-717BC3BA6B82}" dt="2022-01-24T14:28:37.582" v="352" actId="478"/>
          <ac:picMkLst>
            <pc:docMk/>
            <pc:sldMk cId="357632105" sldId="266"/>
            <ac:picMk id="4" creationId="{AFFDA07B-821B-40EC-83FC-FA236F743445}"/>
          </ac:picMkLst>
        </pc:picChg>
      </pc:sldChg>
      <pc:sldChg chg="del">
        <pc:chgData name="Anh Kieu" userId="6805ab09bbc37aa0" providerId="LiveId" clId="{8C5E1C08-0498-494C-8A35-717BC3BA6B82}" dt="2022-01-24T14:28:28.103" v="350" actId="47"/>
        <pc:sldMkLst>
          <pc:docMk/>
          <pc:sldMk cId="3543927052" sldId="267"/>
        </pc:sldMkLst>
      </pc:sldChg>
      <pc:sldChg chg="del">
        <pc:chgData name="Anh Kieu" userId="6805ab09bbc37aa0" providerId="LiveId" clId="{8C5E1C08-0498-494C-8A35-717BC3BA6B82}" dt="2022-01-24T14:28:26.546" v="349" actId="47"/>
        <pc:sldMkLst>
          <pc:docMk/>
          <pc:sldMk cId="3742326775" sldId="268"/>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p:cNvSpPr/>
          <p:nvPr/>
        </p:nvSpPr>
        <p:spPr>
          <a:xfrm>
            <a:off x="1353594" y="718271"/>
            <a:ext cx="6589211" cy="1447800"/>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sng" strike="noStrike" kern="1200" cap="none" spc="0" normalizeH="0" baseline="0" noProof="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uLnTx/>
                <a:uFillTx/>
                <a:latin typeface="Cambria" panose="02040503050406030204" pitchFamily="18" charset="0"/>
                <a:ea typeface="Cambria" panose="02040503050406030204" pitchFamily="18" charset="0"/>
              </a:rPr>
              <a:t>CHỦ</a:t>
            </a:r>
            <a:r>
              <a:rPr kumimoji="0" lang="en-US" altLang="zh-CN" sz="2400" b="1" i="0" u="sng" strike="noStrike" kern="1200" cap="none" spc="0" normalizeH="0" noProof="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uLnTx/>
                <a:uFillTx/>
                <a:latin typeface="Cambria" panose="02040503050406030204" pitchFamily="18" charset="0"/>
                <a:ea typeface="Cambria" panose="02040503050406030204" pitchFamily="18" charset="0"/>
              </a:rPr>
              <a:t> ĐỀ TTTC: BÓNG CHUYỀN</a:t>
            </a:r>
            <a:endParaRPr lang="vi-VN" altLang="zh-CN" sz="2400" b="1" u="sng"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400" b="1" u="sng"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ambria" panose="02040503050406030204" pitchFamily="18" charset="0"/>
                <a:ea typeface="Cambria" panose="02040503050406030204" pitchFamily="18" charset="0"/>
              </a:rPr>
              <a:t>NĂM HỌC 2021-2022</a:t>
            </a:r>
            <a:endParaRPr lang="en-US" sz="2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6" name="Flowchart: Connector 5"/>
          <p:cNvSpPr/>
          <p:nvPr/>
        </p:nvSpPr>
        <p:spPr>
          <a:xfrm>
            <a:off x="5486400" y="1752600"/>
            <a:ext cx="152400" cy="152400"/>
          </a:xfrm>
          <a:prstGeom prst="flowChartConnector">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88C452D3-E2AF-447E-A54E-BEDFB34A45FD}"/>
              </a:ext>
            </a:extLst>
          </p:cNvPr>
          <p:cNvSpPr txBox="1"/>
          <p:nvPr/>
        </p:nvSpPr>
        <p:spPr>
          <a:xfrm>
            <a:off x="152400" y="76200"/>
            <a:ext cx="2743200" cy="64633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vi-VN" sz="1800" b="1" cap="none" spc="0" dirty="0">
                <a:ln/>
                <a:solidFill>
                  <a:srgbClr val="FF0000"/>
                </a:solidFill>
                <a:effectLst>
                  <a:outerShdw blurRad="38100" dist="19050" dir="2700000" algn="tl" rotWithShape="0">
                    <a:schemeClr val="dk1">
                      <a:lumMod val="50000"/>
                      <a:alpha val="40000"/>
                    </a:schemeClr>
                  </a:outerShdw>
                </a:effectLst>
              </a:rPr>
              <a:t>TRƯỜNG</a:t>
            </a:r>
          </a:p>
          <a:p>
            <a:pPr algn="ctr"/>
            <a:r>
              <a:rPr lang="vi-VN" sz="1800" b="1" cap="none" spc="0">
                <a:ln/>
                <a:solidFill>
                  <a:srgbClr val="FF0000"/>
                </a:solidFill>
                <a:effectLst>
                  <a:outerShdw blurRad="38100" dist="19050" dir="2700000" algn="tl" rotWithShape="0">
                    <a:schemeClr val="dk1">
                      <a:lumMod val="50000"/>
                      <a:alpha val="40000"/>
                    </a:schemeClr>
                  </a:outerShdw>
                </a:effectLst>
              </a:rPr>
              <a:t>THCS </a:t>
            </a:r>
            <a:r>
              <a:rPr lang="en-US" b="1">
                <a:ln/>
                <a:solidFill>
                  <a:srgbClr val="FF0000"/>
                </a:solidFill>
                <a:effectLst>
                  <a:outerShdw blurRad="38100" dist="19050" dir="2700000" algn="tl" rotWithShape="0">
                    <a:schemeClr val="dk1">
                      <a:lumMod val="50000"/>
                      <a:alpha val="40000"/>
                    </a:schemeClr>
                  </a:outerShdw>
                </a:effectLst>
              </a:rPr>
              <a:t>BÌNH KHÁNH</a:t>
            </a:r>
            <a:endParaRPr lang="en-US" sz="1800" b="1" cap="none" spc="0" dirty="0">
              <a:ln/>
              <a:solidFill>
                <a:srgbClr val="FF0000"/>
              </a:solidFill>
              <a:effectLst>
                <a:outerShdw blurRad="38100" dist="19050" dir="2700000" algn="tl" rotWithShape="0">
                  <a:schemeClr val="dk1">
                    <a:lumMod val="50000"/>
                    <a:alpha val="40000"/>
                  </a:schemeClr>
                </a:outerShdw>
              </a:effectLst>
            </a:endParaRPr>
          </a:p>
        </p:txBody>
      </p:sp>
      <p:sp>
        <p:nvSpPr>
          <p:cNvPr id="3" name="Rectangle 2">
            <a:extLst>
              <a:ext uri="{FF2B5EF4-FFF2-40B4-BE49-F238E27FC236}">
                <a16:creationId xmlns:a16="http://schemas.microsoft.com/office/drawing/2014/main" id="{698A7401-B15E-4446-83DF-FA5FA0F47EA2}"/>
              </a:ext>
            </a:extLst>
          </p:cNvPr>
          <p:cNvSpPr/>
          <p:nvPr/>
        </p:nvSpPr>
        <p:spPr>
          <a:xfrm>
            <a:off x="2748436" y="5776434"/>
            <a:ext cx="3647152" cy="1015663"/>
          </a:xfrm>
          <a:prstGeom prst="rect">
            <a:avLst/>
          </a:prstGeom>
        </p:spPr>
        <p:style>
          <a:lnRef idx="2">
            <a:schemeClr val="accent6"/>
          </a:lnRef>
          <a:fillRef idx="1">
            <a:schemeClr val="lt1"/>
          </a:fillRef>
          <a:effectRef idx="0">
            <a:schemeClr val="accent6"/>
          </a:effectRef>
          <a:fontRef idx="minor">
            <a:schemeClr val="dk1"/>
          </a:fontRef>
        </p:style>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vi-VN" sz="2000" b="1" dirty="0">
                <a:ln/>
                <a:solidFill>
                  <a:schemeClr val="accent3"/>
                </a:solidFill>
              </a:rPr>
              <a:t>GIÁO VIÊN</a:t>
            </a:r>
            <a:r>
              <a:rPr lang="vi-VN" sz="2000" b="1">
                <a:ln/>
                <a:solidFill>
                  <a:schemeClr val="accent3"/>
                </a:solidFill>
              </a:rPr>
              <a:t>: </a:t>
            </a:r>
            <a:r>
              <a:rPr lang="en-US" sz="2000" b="1">
                <a:ln/>
                <a:solidFill>
                  <a:schemeClr val="accent3"/>
                </a:solidFill>
              </a:rPr>
              <a:t>NGUYỄN ANH TIẾP</a:t>
            </a:r>
            <a:endParaRPr lang="vi-VN" sz="2000" b="1" dirty="0">
              <a:ln/>
              <a:solidFill>
                <a:schemeClr val="accent3"/>
              </a:solidFill>
            </a:endParaRPr>
          </a:p>
          <a:p>
            <a:pPr algn="ctr"/>
            <a:r>
              <a:rPr lang="vi-VN" sz="2000" b="1" cap="none" spc="0" dirty="0">
                <a:ln/>
                <a:solidFill>
                  <a:schemeClr val="accent3"/>
                </a:solidFill>
                <a:effectLst/>
              </a:rPr>
              <a:t>Môn: Thể Dục</a:t>
            </a:r>
          </a:p>
          <a:p>
            <a:pPr algn="ctr"/>
            <a:r>
              <a:rPr lang="vi-VN" sz="2000" b="1" cap="none" spc="0" dirty="0">
                <a:ln/>
                <a:solidFill>
                  <a:schemeClr val="accent3"/>
                </a:solidFill>
                <a:effectLst/>
              </a:rPr>
              <a:t>Khối </a:t>
            </a:r>
            <a:r>
              <a:rPr lang="vi-VN" sz="2000" b="1" cap="none" spc="0">
                <a:ln/>
                <a:solidFill>
                  <a:schemeClr val="accent3"/>
                </a:solidFill>
                <a:effectLst/>
              </a:rPr>
              <a:t>9 </a:t>
            </a:r>
            <a:r>
              <a:rPr lang="en-US" sz="2000" b="1">
                <a:ln/>
                <a:solidFill>
                  <a:schemeClr val="accent3"/>
                </a:solidFill>
              </a:rPr>
              <a:t>HKII</a:t>
            </a:r>
            <a:endParaRPr lang="en-US" sz="2000" b="1" cap="none" spc="0" dirty="0">
              <a:ln/>
              <a:solidFill>
                <a:schemeClr val="accent3"/>
              </a:solidFill>
              <a:effectLst/>
            </a:endParaRPr>
          </a:p>
        </p:txBody>
      </p:sp>
      <p:pic>
        <p:nvPicPr>
          <p:cNvPr id="2" name="Picture 6" descr="Có thể là hình ảnh về ngoài trời và văn bản cho biết 'BÌNH KHANH'">
            <a:extLst>
              <a:ext uri="{FF2B5EF4-FFF2-40B4-BE49-F238E27FC236}">
                <a16:creationId xmlns:a16="http://schemas.microsoft.com/office/drawing/2014/main" id="{AC9C5FC8-39BE-50B8-DE35-F22A9E88F7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264135"/>
            <a:ext cx="6858000" cy="34142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circle(in)">
                                      <p:cBhvr>
                                        <p:cTn id="15" dur="20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circle(in)">
                                      <p:cBhvr>
                                        <p:cTn id="20" dur="20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circle(in)">
                                      <p:cBhvr>
                                        <p:cTn id="25" dur="2000"/>
                                        <p:tgtEl>
                                          <p:spTgt spid="3">
                                            <p:txEl>
                                              <p:pRg st="1" end="1"/>
                                            </p:txEl>
                                          </p:spTgt>
                                        </p:tgtEl>
                                      </p:cBhvr>
                                    </p:animEffect>
                                  </p:childTnLst>
                                </p:cTn>
                              </p:par>
                              <p:par>
                                <p:cTn id="26" presetID="6" presetClass="entr" presetSubtype="16" fill="hold" nodeType="with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circle(in)">
                                      <p:cBhvr>
                                        <p:cTn id="28" dur="20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66AA46-58EE-413A-858B-894AC43C309E}"/>
              </a:ext>
            </a:extLst>
          </p:cNvPr>
          <p:cNvSpPr/>
          <p:nvPr/>
        </p:nvSpPr>
        <p:spPr>
          <a:xfrm>
            <a:off x="609600" y="889843"/>
            <a:ext cx="8458085" cy="5078313"/>
          </a:xfrm>
          <a:prstGeom prst="rect">
            <a:avLst/>
          </a:prstGeom>
          <a:noFill/>
        </p:spPr>
        <p:txBody>
          <a:bodyPr wrap="none" lIns="91440" tIns="45720" rIns="91440" bIns="45720">
            <a:spAutoFit/>
          </a:bodyPr>
          <a:lstStyle/>
          <a:p>
            <a:pPr algn="ctr"/>
            <a:r>
              <a:rPr lang="en-US" sz="5400" b="1" cap="none" spc="0">
                <a:ln w="22225">
                  <a:solidFill>
                    <a:schemeClr val="accent2"/>
                  </a:solidFill>
                  <a:prstDash val="solid"/>
                </a:ln>
                <a:solidFill>
                  <a:schemeClr val="accent2">
                    <a:lumMod val="40000"/>
                    <a:lumOff val="60000"/>
                  </a:schemeClr>
                </a:solidFill>
                <a:effectLst/>
              </a:rPr>
              <a:t>Chạy bền: </a:t>
            </a:r>
          </a:p>
          <a:p>
            <a:pPr algn="ctr"/>
            <a:r>
              <a:rPr lang="en-US" sz="5400" b="1">
                <a:ln w="22225">
                  <a:solidFill>
                    <a:schemeClr val="accent2"/>
                  </a:solidFill>
                  <a:prstDash val="solid"/>
                </a:ln>
                <a:solidFill>
                  <a:schemeClr val="accent2">
                    <a:lumMod val="40000"/>
                    <a:lumOff val="60000"/>
                  </a:schemeClr>
                </a:solidFill>
              </a:rPr>
              <a:t>Nam chạy 4 vòng sân trường</a:t>
            </a:r>
          </a:p>
          <a:p>
            <a:pPr algn="ctr"/>
            <a:r>
              <a:rPr lang="en-US" sz="5400" b="1" cap="none" spc="0">
                <a:ln w="22225">
                  <a:solidFill>
                    <a:schemeClr val="accent2"/>
                  </a:solidFill>
                  <a:prstDash val="solid"/>
                </a:ln>
                <a:solidFill>
                  <a:schemeClr val="accent2">
                    <a:lumMod val="40000"/>
                    <a:lumOff val="60000"/>
                  </a:schemeClr>
                </a:solidFill>
                <a:effectLst/>
              </a:rPr>
              <a:t>Nữ chạy 3 vòng sân trường</a:t>
            </a:r>
          </a:p>
          <a:p>
            <a:pPr algn="ctr"/>
            <a:r>
              <a:rPr lang="en-US" sz="5400" b="1">
                <a:ln w="22225">
                  <a:solidFill>
                    <a:schemeClr val="accent2"/>
                  </a:solidFill>
                  <a:prstDash val="solid"/>
                </a:ln>
                <a:solidFill>
                  <a:schemeClr val="accent2">
                    <a:lumMod val="40000"/>
                    <a:lumOff val="60000"/>
                  </a:schemeClr>
                </a:solidFill>
              </a:rPr>
              <a:t>Thả lỏng:</a:t>
            </a:r>
          </a:p>
          <a:p>
            <a:pPr algn="ctr"/>
            <a:r>
              <a:rPr lang="en-US" sz="5400" b="1" cap="none" spc="0">
                <a:ln w="22225">
                  <a:solidFill>
                    <a:schemeClr val="accent2"/>
                  </a:solidFill>
                  <a:prstDash val="solid"/>
                </a:ln>
                <a:solidFill>
                  <a:schemeClr val="accent2">
                    <a:lumMod val="40000"/>
                    <a:lumOff val="60000"/>
                  </a:schemeClr>
                </a:solidFill>
                <a:effectLst/>
              </a:rPr>
              <a:t>GV tập trung HS v</a:t>
            </a:r>
            <a:r>
              <a:rPr lang="en-US" sz="5400" b="1">
                <a:ln w="22225">
                  <a:solidFill>
                    <a:schemeClr val="accent2"/>
                  </a:solidFill>
                  <a:prstDash val="solid"/>
                </a:ln>
                <a:solidFill>
                  <a:schemeClr val="accent2">
                    <a:lumMod val="40000"/>
                    <a:lumOff val="60000"/>
                  </a:schemeClr>
                </a:solidFill>
              </a:rPr>
              <a:t>à hướng </a:t>
            </a:r>
          </a:p>
          <a:p>
            <a:pPr algn="ctr"/>
            <a:r>
              <a:rPr lang="en-US" sz="5400" b="1" cap="none" spc="0">
                <a:ln w="22225">
                  <a:solidFill>
                    <a:schemeClr val="accent2"/>
                  </a:solidFill>
                  <a:prstDash val="solid"/>
                </a:ln>
                <a:solidFill>
                  <a:schemeClr val="accent2">
                    <a:lumMod val="40000"/>
                    <a:lumOff val="60000"/>
                  </a:schemeClr>
                </a:solidFill>
                <a:effectLst/>
              </a:rPr>
              <a:t>Dẫn th</a:t>
            </a:r>
            <a:r>
              <a:rPr lang="en-US" sz="5400" b="1">
                <a:ln w="22225">
                  <a:solidFill>
                    <a:schemeClr val="accent2"/>
                  </a:solidFill>
                  <a:prstDash val="solid"/>
                </a:ln>
                <a:solidFill>
                  <a:schemeClr val="accent2">
                    <a:lumMod val="40000"/>
                    <a:lumOff val="60000"/>
                  </a:schemeClr>
                </a:solidFill>
              </a:rPr>
              <a:t>ả lỏng cuối tiết</a:t>
            </a:r>
            <a:endParaRPr lang="en-US" sz="5400" b="1" cap="none" spc="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57632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1456.png"/>
          <p:cNvPicPr>
            <a:picLocks noChangeAspect="1"/>
          </p:cNvPicPr>
          <p:nvPr/>
        </p:nvPicPr>
        <p:blipFill>
          <a:blip r:embed="rId2" cstate="print"/>
          <a:stretch>
            <a:fillRect/>
          </a:stretch>
        </p:blipFill>
        <p:spPr>
          <a:xfrm>
            <a:off x="1524000" y="3497320"/>
            <a:ext cx="5333902" cy="873654"/>
          </a:xfrm>
          <a:prstGeom prst="rect">
            <a:avLst/>
          </a:prstGeom>
        </p:spPr>
      </p:pic>
      <p:pic>
        <p:nvPicPr>
          <p:cNvPr id="10" name="Picture 9" descr="1456.png"/>
          <p:cNvPicPr>
            <a:picLocks noChangeAspect="1"/>
          </p:cNvPicPr>
          <p:nvPr/>
        </p:nvPicPr>
        <p:blipFill>
          <a:blip r:embed="rId2" cstate="print"/>
          <a:stretch>
            <a:fillRect/>
          </a:stretch>
        </p:blipFill>
        <p:spPr>
          <a:xfrm>
            <a:off x="1504435" y="5696632"/>
            <a:ext cx="5257800" cy="861189"/>
          </a:xfrm>
          <a:prstGeom prst="rect">
            <a:avLst/>
          </a:prstGeom>
        </p:spPr>
      </p:pic>
      <p:pic>
        <p:nvPicPr>
          <p:cNvPr id="28" name="Picture 27" descr="112.png"/>
          <p:cNvPicPr>
            <a:picLocks noChangeAspect="1"/>
          </p:cNvPicPr>
          <p:nvPr/>
        </p:nvPicPr>
        <p:blipFill>
          <a:blip r:embed="rId3" cstate="print"/>
          <a:stretch>
            <a:fillRect/>
          </a:stretch>
        </p:blipFill>
        <p:spPr>
          <a:xfrm>
            <a:off x="190500" y="39443"/>
            <a:ext cx="8763000" cy="2447584"/>
          </a:xfrm>
          <a:prstGeom prst="rect">
            <a:avLst/>
          </a:prstGeom>
        </p:spPr>
      </p:pic>
      <p:sp>
        <p:nvSpPr>
          <p:cNvPr id="39" name="5-Point Star 38">
            <a:hlinkClick r:id="rId4" action="ppaction://hlinksldjump"/>
          </p:cNvPr>
          <p:cNvSpPr/>
          <p:nvPr/>
        </p:nvSpPr>
        <p:spPr>
          <a:xfrm>
            <a:off x="8382000" y="6172200"/>
            <a:ext cx="762000" cy="6858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4111977-6B89-46AA-A762-1A00F60B3439}"/>
              </a:ext>
            </a:extLst>
          </p:cNvPr>
          <p:cNvSpPr txBox="1"/>
          <p:nvPr/>
        </p:nvSpPr>
        <p:spPr>
          <a:xfrm>
            <a:off x="2133600" y="908755"/>
            <a:ext cx="5943600" cy="1446550"/>
          </a:xfrm>
          <a:prstGeom prst="rect">
            <a:avLst/>
          </a:prstGeom>
          <a:noFill/>
        </p:spPr>
        <p:txBody>
          <a:bodyPr wrap="square">
            <a:spAutoFit/>
          </a:bodyPr>
          <a:lstStyle/>
          <a:p>
            <a:r>
              <a:rPr lang="vi-VN" sz="4400" b="1">
                <a:solidFill>
                  <a:schemeClr val="bg1"/>
                </a:solidFill>
              </a:rPr>
              <a:t>CHỦ ĐỀ.</a:t>
            </a:r>
            <a:r>
              <a:rPr lang="en-US" sz="4400" b="1">
                <a:solidFill>
                  <a:schemeClr val="bg1"/>
                </a:solidFill>
              </a:rPr>
              <a:t> THỂ THAO TỰ CHỌN</a:t>
            </a:r>
            <a:endParaRPr lang="vi-VN" sz="4400" b="1" dirty="0">
              <a:solidFill>
                <a:schemeClr val="bg1"/>
              </a:solidFill>
            </a:endParaRPr>
          </a:p>
        </p:txBody>
      </p:sp>
      <p:sp>
        <p:nvSpPr>
          <p:cNvPr id="44" name="TextBox 43">
            <a:extLst>
              <a:ext uri="{FF2B5EF4-FFF2-40B4-BE49-F238E27FC236}">
                <a16:creationId xmlns:a16="http://schemas.microsoft.com/office/drawing/2014/main" id="{09C54718-C201-4F61-A308-DB34FAD29679}"/>
              </a:ext>
            </a:extLst>
          </p:cNvPr>
          <p:cNvSpPr txBox="1"/>
          <p:nvPr/>
        </p:nvSpPr>
        <p:spPr>
          <a:xfrm>
            <a:off x="1912208" y="3493577"/>
            <a:ext cx="4600832" cy="646331"/>
          </a:xfrm>
          <a:prstGeom prst="rect">
            <a:avLst/>
          </a:prstGeom>
          <a:noFill/>
        </p:spPr>
        <p:txBody>
          <a:bodyPr wrap="square">
            <a:spAutoFit/>
          </a:bodyPr>
          <a:lstStyle/>
          <a:p>
            <a:r>
              <a:rPr lang="en-US" sz="1800"/>
              <a:t>Bóng chuyền: Đệm bóng thấp tay bằng hai tay và chuyền bóng cao tay</a:t>
            </a:r>
            <a:endParaRPr lang="en-US" dirty="0"/>
          </a:p>
        </p:txBody>
      </p:sp>
      <p:sp>
        <p:nvSpPr>
          <p:cNvPr id="46" name="TextBox 45">
            <a:extLst>
              <a:ext uri="{FF2B5EF4-FFF2-40B4-BE49-F238E27FC236}">
                <a16:creationId xmlns:a16="http://schemas.microsoft.com/office/drawing/2014/main" id="{9C54EE15-D807-4E0E-AB80-1E788BF4BA8D}"/>
              </a:ext>
            </a:extLst>
          </p:cNvPr>
          <p:cNvSpPr txBox="1"/>
          <p:nvPr/>
        </p:nvSpPr>
        <p:spPr>
          <a:xfrm>
            <a:off x="1912208" y="5804060"/>
            <a:ext cx="4600832" cy="369332"/>
          </a:xfrm>
          <a:prstGeom prst="rect">
            <a:avLst/>
          </a:prstGeom>
          <a:noFill/>
        </p:spPr>
        <p:txBody>
          <a:bodyPr wrap="square">
            <a:spAutoFit/>
          </a:bodyPr>
          <a:lstStyle/>
          <a:p>
            <a:r>
              <a:rPr lang="en-US" sz="1800"/>
              <a:t>Chạy bền cuối tiết học.</a:t>
            </a:r>
            <a:endParaRPr lang="vi-VN" sz="1800" dirty="0"/>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3">
                                            <p:txEl>
                                              <p:pRg st="0" end="0"/>
                                            </p:txEl>
                                          </p:spTgt>
                                        </p:tgtEl>
                                        <p:attrNameLst>
                                          <p:attrName>style.visibility</p:attrName>
                                        </p:attrNameLst>
                                      </p:cBhvr>
                                      <p:to>
                                        <p:strVal val="visible"/>
                                      </p:to>
                                    </p:set>
                                    <p:animEffect transition="in" filter="circle(in)">
                                      <p:cBhvr>
                                        <p:cTn id="13" dur="2000"/>
                                        <p:tgtEl>
                                          <p:spTgt spid="3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44">
                                            <p:txEl>
                                              <p:pRg st="0" end="0"/>
                                            </p:txEl>
                                          </p:spTgt>
                                        </p:tgtEl>
                                        <p:attrNameLst>
                                          <p:attrName>style.visibility</p:attrName>
                                        </p:attrNameLst>
                                      </p:cBhvr>
                                      <p:to>
                                        <p:strVal val="visible"/>
                                      </p:to>
                                    </p:set>
                                    <p:animEffect transition="in" filter="circle(in)">
                                      <p:cBhvr>
                                        <p:cTn id="18" dur="2000"/>
                                        <p:tgtEl>
                                          <p:spTgt spid="4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46">
                                            <p:txEl>
                                              <p:pRg st="0" end="0"/>
                                            </p:txEl>
                                          </p:spTgt>
                                        </p:tgtEl>
                                        <p:attrNameLst>
                                          <p:attrName>style.visibility</p:attrName>
                                        </p:attrNameLst>
                                      </p:cBhvr>
                                      <p:to>
                                        <p:strVal val="visible"/>
                                      </p:to>
                                    </p:set>
                                    <p:animEffect transition="in" filter="circle(in)">
                                      <p:cBhvr>
                                        <p:cTn id="23" dur="2000"/>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112.png"/>
          <p:cNvPicPr>
            <a:picLocks noChangeAspect="1"/>
          </p:cNvPicPr>
          <p:nvPr/>
        </p:nvPicPr>
        <p:blipFill>
          <a:blip r:embed="rId2" cstate="print"/>
          <a:stretch>
            <a:fillRect/>
          </a:stretch>
        </p:blipFill>
        <p:spPr>
          <a:xfrm>
            <a:off x="190499" y="-152400"/>
            <a:ext cx="8763000" cy="2819400"/>
          </a:xfrm>
          <a:prstGeom prst="rect">
            <a:avLst/>
          </a:prstGeom>
        </p:spPr>
      </p:pic>
      <p:sp>
        <p:nvSpPr>
          <p:cNvPr id="40" name="5-Point Star 39">
            <a:hlinkClick r:id="rId3" action="ppaction://hlinksldjump"/>
          </p:cNvPr>
          <p:cNvSpPr/>
          <p:nvPr/>
        </p:nvSpPr>
        <p:spPr>
          <a:xfrm>
            <a:off x="8382000" y="6172200"/>
            <a:ext cx="762000" cy="6858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A1F49AA-FFE9-4D8F-950B-2AD6045172BD}"/>
              </a:ext>
            </a:extLst>
          </p:cNvPr>
          <p:cNvSpPr/>
          <p:nvPr/>
        </p:nvSpPr>
        <p:spPr>
          <a:xfrm>
            <a:off x="2650643" y="657135"/>
            <a:ext cx="3842719"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a:ln/>
                <a:solidFill>
                  <a:schemeClr val="bg1"/>
                </a:solidFill>
              </a:rPr>
              <a:t>Đệm bóng thấp tay</a:t>
            </a:r>
            <a:endParaRPr lang="en-US" sz="3600" b="1" cap="none" spc="0" dirty="0">
              <a:ln/>
              <a:solidFill>
                <a:schemeClr val="bg1"/>
              </a:solidFill>
              <a:effectLst/>
            </a:endParaRPr>
          </a:p>
        </p:txBody>
      </p:sp>
      <p:sp>
        <p:nvSpPr>
          <p:cNvPr id="9" name="TextBox 8">
            <a:extLst>
              <a:ext uri="{FF2B5EF4-FFF2-40B4-BE49-F238E27FC236}">
                <a16:creationId xmlns:a16="http://schemas.microsoft.com/office/drawing/2014/main" id="{2BB79AF1-0659-4426-82BC-710CAF933A0B}"/>
              </a:ext>
            </a:extLst>
          </p:cNvPr>
          <p:cNvSpPr txBox="1"/>
          <p:nvPr/>
        </p:nvSpPr>
        <p:spPr>
          <a:xfrm>
            <a:off x="1219200" y="3219270"/>
            <a:ext cx="6858000" cy="1200329"/>
          </a:xfrm>
          <a:prstGeom prst="rect">
            <a:avLst/>
          </a:prstGeom>
          <a:noFill/>
        </p:spPr>
        <p:txBody>
          <a:bodyPr wrap="square">
            <a:spAutoFit/>
          </a:bodyPr>
          <a:lstStyle/>
          <a:p>
            <a:pPr algn="l" fontAlgn="b"/>
            <a:r>
              <a:rPr lang="vi-VN" b="1" i="0">
                <a:solidFill>
                  <a:srgbClr val="7D7D7D"/>
                </a:solidFill>
                <a:effectLst/>
                <a:latin typeface="Arial" panose="020B0604020202020204" pitchFamily="34" charset="0"/>
              </a:rPr>
              <a:t>Trong bóng chuyền, có rất nhiều kỹ năng cần được sử dụng, tuy nhiên cơ bản nhất để nhập môn bóng chuyền thì kỹ thuật đệm bóng thấp tay luôn là kỹ năng đầu tiên được sử dụng nhiều nhất.</a:t>
            </a:r>
            <a:endParaRPr lang="vi-VN" b="0" i="0">
              <a:solidFill>
                <a:srgbClr val="7D7D7D"/>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circle(in)">
                                      <p:cBhvr>
                                        <p:cTn id="13"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456.png"/>
          <p:cNvPicPr>
            <a:picLocks noChangeAspect="1"/>
          </p:cNvPicPr>
          <p:nvPr/>
        </p:nvPicPr>
        <p:blipFill>
          <a:blip r:embed="rId2" cstate="print"/>
          <a:stretch>
            <a:fillRect/>
          </a:stretch>
        </p:blipFill>
        <p:spPr>
          <a:xfrm>
            <a:off x="228600" y="152400"/>
            <a:ext cx="8610600" cy="6553200"/>
          </a:xfrm>
          <a:prstGeom prst="rect">
            <a:avLst/>
          </a:prstGeom>
        </p:spPr>
      </p:pic>
      <p:sp>
        <p:nvSpPr>
          <p:cNvPr id="32" name="5-Point Star 31">
            <a:hlinkClick r:id="rId3" action="ppaction://hlinksldjump"/>
          </p:cNvPr>
          <p:cNvSpPr/>
          <p:nvPr/>
        </p:nvSpPr>
        <p:spPr>
          <a:xfrm>
            <a:off x="8382000" y="6172200"/>
            <a:ext cx="762000" cy="6858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BCECCBE-6395-473A-924E-A4C7AF280EE8}"/>
              </a:ext>
            </a:extLst>
          </p:cNvPr>
          <p:cNvSpPr txBox="1"/>
          <p:nvPr/>
        </p:nvSpPr>
        <p:spPr>
          <a:xfrm>
            <a:off x="1371600" y="1300082"/>
            <a:ext cx="6629399" cy="2862322"/>
          </a:xfrm>
          <a:prstGeom prst="rect">
            <a:avLst/>
          </a:prstGeom>
          <a:noFill/>
        </p:spPr>
        <p:txBody>
          <a:bodyPr wrap="square">
            <a:spAutoFit/>
          </a:bodyPr>
          <a:lstStyle/>
          <a:p>
            <a:pPr algn="l" fontAlgn="b"/>
            <a:r>
              <a:rPr lang="vi-VN" b="0" i="0">
                <a:solidFill>
                  <a:srgbClr val="656565"/>
                </a:solidFill>
                <a:effectLst/>
                <a:latin typeface="Roboto"/>
              </a:rPr>
              <a:t>Đệm bóng thấp tay là kỹ thuật giúp bạn chơi bóng chuyền căn bản nhất. Muốn chơi tốt cần phải thực hiện thành thạo kỹ năng này để bắt bước 1. Đệm bóng thấp tay được sử dụng cho những đường bóng có điểm rơi thấp từ ngực trở xuống như bắt bước 1, chuyền 2 hay phòng thủ sau lưới.</a:t>
            </a:r>
          </a:p>
          <a:p>
            <a:pPr algn="l" fontAlgn="b"/>
            <a:r>
              <a:rPr lang="vi-VN" b="0" i="0">
                <a:solidFill>
                  <a:srgbClr val="656565"/>
                </a:solidFill>
                <a:effectLst/>
                <a:latin typeface="Roboto"/>
              </a:rPr>
              <a:t>Đây là những kỹ thuật cơ bản nhất để giúp mỗi vận động viên tiếp xúc và kiểm soát trái bóng một cách tốt nhất khi tham gia một trận đấu. Để có thể làm tốt điều này, đầu tiên là phải nắm vững kỹ thuật và rèn luyện trở thành một phản xạ không điều kiện của mỗi người.</a:t>
            </a: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ỹ thuật đệm bóng thấp tay trong bóng chuyền">
            <a:extLst>
              <a:ext uri="{FF2B5EF4-FFF2-40B4-BE49-F238E27FC236}">
                <a16:creationId xmlns:a16="http://schemas.microsoft.com/office/drawing/2014/main" id="{799B0823-28FD-4499-B6B8-1F80AF8AD5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528638"/>
            <a:ext cx="8715375" cy="5800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456.png">
            <a:extLst>
              <a:ext uri="{FF2B5EF4-FFF2-40B4-BE49-F238E27FC236}">
                <a16:creationId xmlns:a16="http://schemas.microsoft.com/office/drawing/2014/main" id="{C6766298-C609-4559-9F3C-F78ABD2697F5}"/>
              </a:ext>
            </a:extLst>
          </p:cNvPr>
          <p:cNvPicPr>
            <a:picLocks noChangeAspect="1"/>
          </p:cNvPicPr>
          <p:nvPr/>
        </p:nvPicPr>
        <p:blipFill>
          <a:blip r:embed="rId2" cstate="print"/>
          <a:stretch>
            <a:fillRect/>
          </a:stretch>
        </p:blipFill>
        <p:spPr>
          <a:xfrm>
            <a:off x="533400" y="304800"/>
            <a:ext cx="8153399" cy="62530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A2B7A558-023B-4B45-A047-6E45DD51DD11}"/>
              </a:ext>
            </a:extLst>
          </p:cNvPr>
          <p:cNvSpPr txBox="1"/>
          <p:nvPr/>
        </p:nvSpPr>
        <p:spPr>
          <a:xfrm>
            <a:off x="1447800" y="1447800"/>
            <a:ext cx="6553200" cy="3693319"/>
          </a:xfrm>
          <a:prstGeom prst="rect">
            <a:avLst/>
          </a:prstGeom>
          <a:noFill/>
        </p:spPr>
        <p:txBody>
          <a:bodyPr wrap="square">
            <a:spAutoFit/>
          </a:bodyPr>
          <a:lstStyle/>
          <a:p>
            <a:pPr algn="l" fontAlgn="b"/>
            <a:r>
              <a:rPr lang="vi-VN" b="0" i="0">
                <a:solidFill>
                  <a:srgbClr val="656565"/>
                </a:solidFill>
                <a:effectLst/>
                <a:latin typeface="Roboto"/>
              </a:rPr>
              <a:t>Điều đầu tiên khi thực hiện kỹ năng này là VĐV phải quan sát hướng bóng đến và chú ý tới tốc độ bay của quả bóng. Nhanh chóng di chuyển đến vị trí thích hợp để đưa hai tay ra chuẩn bị thực hiên động tác đệm bóng. Tư thế đứng hơi chùng gối, cẳng chân và đùi tạo thành 1 góc 90 độ, hai chân mở rộng bằng vai và hai bàn tay đan vào nhau đưa ra phía trước.</a:t>
            </a:r>
          </a:p>
          <a:p>
            <a:pPr algn="l" fontAlgn="b"/>
            <a:r>
              <a:rPr lang="vi-VN" b="0" i="0">
                <a:solidFill>
                  <a:srgbClr val="656565"/>
                </a:solidFill>
                <a:effectLst/>
                <a:latin typeface="Roboto"/>
              </a:rPr>
              <a:t>Có thể đứng chân trước chân sau và khuỷu tay luôn co tự nhiên hai bên sườn. Để tập tốt tư thế này trước tiên VĐV càn ngồi duỗi chân và hai tay đan vào nhau đưa ra cho HLV ném trái bóng nhẹ nhàng để đệm bóng. Điều này tránh việc VĐV mới tập hay nhảy lên đệm bóng khiến đường bóng đi không chính xác, khó kiểm soát được lực tác động lên trái bóng.</a:t>
            </a:r>
            <a:br>
              <a:rPr lang="vi-VN" b="0" i="0">
                <a:solidFill>
                  <a:srgbClr val="656565"/>
                </a:solidFill>
                <a:effectLst/>
                <a:latin typeface="Roboto"/>
              </a:rPr>
            </a:br>
            <a:endParaRPr lang="vi-VN" b="0" i="0">
              <a:solidFill>
                <a:srgbClr val="656565"/>
              </a:solidFill>
              <a:effectLst/>
              <a:latin typeface="Roboto"/>
            </a:endParaRPr>
          </a:p>
        </p:txBody>
      </p:sp>
    </p:spTree>
    <p:extLst>
      <p:ext uri="{BB962C8B-B14F-4D97-AF65-F5344CB8AC3E}">
        <p14:creationId xmlns:p14="http://schemas.microsoft.com/office/powerpoint/2010/main" val="238684130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1456.png"/>
          <p:cNvPicPr>
            <a:picLocks noChangeAspect="1"/>
          </p:cNvPicPr>
          <p:nvPr/>
        </p:nvPicPr>
        <p:blipFill>
          <a:blip r:embed="rId2" cstate="print"/>
          <a:stretch>
            <a:fillRect/>
          </a:stretch>
        </p:blipFill>
        <p:spPr>
          <a:xfrm>
            <a:off x="609600" y="2590800"/>
            <a:ext cx="8001000" cy="40044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25" descr="112.png"/>
          <p:cNvPicPr>
            <a:picLocks noChangeAspect="1"/>
          </p:cNvPicPr>
          <p:nvPr/>
        </p:nvPicPr>
        <p:blipFill>
          <a:blip r:embed="rId3" cstate="print"/>
          <a:stretch>
            <a:fillRect/>
          </a:stretch>
        </p:blipFill>
        <p:spPr>
          <a:xfrm>
            <a:off x="0" y="0"/>
            <a:ext cx="9144000" cy="2286000"/>
          </a:xfrm>
          <a:prstGeom prst="rect">
            <a:avLst/>
          </a:prstGeom>
        </p:spPr>
      </p:pic>
      <p:pic>
        <p:nvPicPr>
          <p:cNvPr id="2050" name="Picture 2" descr="Kỹ thuật đệm bóng thấp tay trong bóng chuyền">
            <a:extLst>
              <a:ext uri="{FF2B5EF4-FFF2-40B4-BE49-F238E27FC236}">
                <a16:creationId xmlns:a16="http://schemas.microsoft.com/office/drawing/2014/main" id="{74926699-1B6D-42E2-9E6C-36145A35E1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2" y="2286000"/>
            <a:ext cx="8715375" cy="439524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6D61D5F-C2BC-47B7-A94D-C8019E9CC19C}"/>
              </a:ext>
            </a:extLst>
          </p:cNvPr>
          <p:cNvSpPr txBox="1"/>
          <p:nvPr/>
        </p:nvSpPr>
        <p:spPr>
          <a:xfrm>
            <a:off x="2438400" y="757535"/>
            <a:ext cx="4647414" cy="923330"/>
          </a:xfrm>
          <a:prstGeom prst="rect">
            <a:avLst/>
          </a:prstGeom>
          <a:noFill/>
        </p:spPr>
        <p:txBody>
          <a:bodyPr wrap="square">
            <a:spAutoFit/>
          </a:bodyPr>
          <a:lstStyle/>
          <a:p>
            <a:r>
              <a:rPr lang="vi-VN" b="1" i="1">
                <a:solidFill>
                  <a:srgbClr val="656565"/>
                </a:solidFill>
                <a:effectLst/>
                <a:latin typeface="Roboto"/>
              </a:rPr>
              <a:t>uan sát đường bóng đến dùng tay đón bóng ở tầm ngang ngực hoặc ngang bụng</a:t>
            </a:r>
            <a:endParaRPr lang="en-US"/>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FAE3FA-6D37-4AB9-A586-85145B7F6B36}"/>
              </a:ext>
            </a:extLst>
          </p:cNvPr>
          <p:cNvSpPr txBox="1"/>
          <p:nvPr/>
        </p:nvSpPr>
        <p:spPr>
          <a:xfrm>
            <a:off x="685800" y="914400"/>
            <a:ext cx="8001000" cy="4524315"/>
          </a:xfrm>
          <a:prstGeom prst="rect">
            <a:avLst/>
          </a:prstGeom>
          <a:noFill/>
        </p:spPr>
        <p:txBody>
          <a:bodyPr wrap="square">
            <a:spAutoFit/>
          </a:bodyPr>
          <a:lstStyle/>
          <a:p>
            <a:pPr algn="l" fontAlgn="b"/>
            <a:r>
              <a:rPr lang="vi-VN" b="0" i="0">
                <a:solidFill>
                  <a:srgbClr val="656565"/>
                </a:solidFill>
                <a:effectLst/>
                <a:latin typeface="Roboto"/>
              </a:rPr>
              <a:t>uan sát đường bóng đến dùng tay đón bóng ở tầm ngang ngực hoặc ngang bụng. Khi đỡ bóng bàn tay không thuận nắm chặt đặt vào trong lòng bàn tay bàn tay thuận, các ngón tay bàn tay thuận bao bọc phía ngoài bàn tay không thuận, 2 ngón cái để song song, sát và ngang bằng nhau. Cẳng tay gập về phía trước để tạo độ căng ở cánh tay, hai tay thẳng đặt song song về ngang bằng nhau sao cho mặt phẳng trên của 2 cẳng tay tạo thành 1 mặt phẳng. Bóng tiếp xúc 1/3 cẳng tay phía gần cơ tay để đánh bóng.</a:t>
            </a:r>
          </a:p>
          <a:p>
            <a:pPr algn="l" fontAlgn="b"/>
            <a:r>
              <a:rPr lang="vi-VN" b="0" i="0">
                <a:solidFill>
                  <a:srgbClr val="656565"/>
                </a:solidFill>
                <a:effectLst/>
                <a:latin typeface="Roboto"/>
              </a:rPr>
              <a:t>Bóng tiếp xúc với tay tốt nhất vào thời điểm tay hợp với mặt đất một góc khoảng 30 độ. Thực hiện tiếp xúc bóng, duỗi các khớp cổ chân, khớp gối để tạo lực đưa cơ thể lên cao và về phía trước. Đồng thời với việc duỗi các khớp hai tay đưa từ dưới ra phía trước, lên cao tạo lực đánh bóng đi theo hướng đã định. Lực đánh bóng tùy thuộc vào vào tốc độ bóng đến và vị trí cự ly cần đưa bóng tới. Trong quá trình thực hiện động tác hai bàn tay luôn luôn nắm chặt, cổ tay gập xuống phía dưới và sau khi bóng rời tay thì hai tay cũng rời nhau, nhanh chóng về tư thế chuẩn bị để thực hiện tình huống bóng tiếp theo.</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ướng Dẫn Cách Đánh Chuyền Bóng Thấp Tay – Kỹ Thuật Đệm Bóng Bắt Bước 1 hoặc chuyền 2 - Mô Phỏng 3D">
            <a:hlinkClick r:id="" action="ppaction://media"/>
            <a:extLst>
              <a:ext uri="{FF2B5EF4-FFF2-40B4-BE49-F238E27FC236}">
                <a16:creationId xmlns:a16="http://schemas.microsoft.com/office/drawing/2014/main" id="{8805DAC3-3BA6-4AA3-90E7-0C73FAB1ED3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90600"/>
            <a:ext cx="9144000" cy="5010150"/>
          </a:xfrm>
          <a:prstGeom prst="rect">
            <a:avLst/>
          </a:prstGeom>
        </p:spPr>
      </p:pic>
      <p:sp>
        <p:nvSpPr>
          <p:cNvPr id="5" name="TextBox 4">
            <a:extLst>
              <a:ext uri="{FF2B5EF4-FFF2-40B4-BE49-F238E27FC236}">
                <a16:creationId xmlns:a16="http://schemas.microsoft.com/office/drawing/2014/main" id="{2F96EBF7-3BE2-46D8-8D65-CD85D5F422C3}"/>
              </a:ext>
            </a:extLst>
          </p:cNvPr>
          <p:cNvSpPr txBox="1"/>
          <p:nvPr/>
        </p:nvSpPr>
        <p:spPr>
          <a:xfrm>
            <a:off x="1905000" y="304800"/>
            <a:ext cx="3276600" cy="461665"/>
          </a:xfrm>
          <a:prstGeom prst="rect">
            <a:avLst/>
          </a:prstGeom>
          <a:noFill/>
        </p:spPr>
        <p:txBody>
          <a:bodyPr wrap="square" rtlCol="0">
            <a:spAutoFit/>
          </a:bodyPr>
          <a:lstStyle/>
          <a:p>
            <a:r>
              <a:rPr lang="en-US" sz="2400"/>
              <a:t>Mời các em xem video</a:t>
            </a:r>
          </a:p>
        </p:txBody>
      </p:sp>
    </p:spTree>
    <p:extLst>
      <p:ext uri="{BB962C8B-B14F-4D97-AF65-F5344CB8AC3E}">
        <p14:creationId xmlns:p14="http://schemas.microsoft.com/office/powerpoint/2010/main" val="3085969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0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284</TotalTime>
  <Words>712</Words>
  <Application>Microsoft Office PowerPoint</Application>
  <PresentationFormat>On-screen Show (4:3)</PresentationFormat>
  <Paragraphs>26</Paragraphs>
  <Slides>10</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Cambria</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KIEU ANH</dc:creator>
  <cp:lastModifiedBy>Anh Kieu</cp:lastModifiedBy>
  <cp:revision>28</cp:revision>
  <dcterms:created xsi:type="dcterms:W3CDTF">2006-08-16T00:00:00Z</dcterms:created>
  <dcterms:modified xsi:type="dcterms:W3CDTF">2022-08-14T14:36:55Z</dcterms:modified>
</cp:coreProperties>
</file>